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6858000" cx="12192000"/>
  <p:notesSz cx="6954825" cy="9240825"/>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3013763" cy="463647"/>
          </a:xfrm>
          <a:prstGeom prst="rect">
            <a:avLst/>
          </a:prstGeom>
          <a:noFill/>
          <a:ln>
            <a:noFill/>
          </a:ln>
        </p:spPr>
        <p:txBody>
          <a:bodyPr anchorCtr="0" anchor="t" bIns="91425" lIns="91425" rIns="91425" wrap="square" tIns="91425"/>
          <a:lstStyle>
            <a:lvl1pPr indent="0" lvl="0" mar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939466" y="0"/>
            <a:ext cx="3013763" cy="463647"/>
          </a:xfrm>
          <a:prstGeom prst="rect">
            <a:avLst/>
          </a:prstGeom>
          <a:noFill/>
          <a:ln>
            <a:noFill/>
          </a:ln>
        </p:spPr>
        <p:txBody>
          <a:bodyPr anchorCtr="0" anchor="t" bIns="91425" lIns="91425" rIns="91425" wrap="square" tIns="91425"/>
          <a:lstStyle>
            <a:lvl1pPr indent="0" lvl="0" mar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95484" y="4447153"/>
            <a:ext cx="5563870" cy="3638580"/>
          </a:xfrm>
          <a:prstGeom prst="rect">
            <a:avLst/>
          </a:prstGeom>
          <a:noFill/>
          <a:ln>
            <a:noFill/>
          </a:ln>
        </p:spPr>
        <p:txBody>
          <a:bodyPr anchorCtr="0" anchor="t" bIns="91425" lIns="91425" rIns="91425" wrap="square" tIns="91425"/>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777193"/>
            <a:ext cx="3013763" cy="463646"/>
          </a:xfrm>
          <a:prstGeom prst="rect">
            <a:avLst/>
          </a:prstGeom>
          <a:noFill/>
          <a:ln>
            <a:noFill/>
          </a:ln>
        </p:spPr>
        <p:txBody>
          <a:bodyPr anchorCtr="0" anchor="b" bIns="91425" lIns="91425" rIns="91425" wrap="square" tIns="91425"/>
          <a:lstStyle>
            <a:lvl1pPr indent="0" lvl="0" mar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939466" y="8777193"/>
            <a:ext cx="3013763" cy="463646"/>
          </a:xfrm>
          <a:prstGeom prst="rect">
            <a:avLst/>
          </a:prstGeom>
          <a:noFill/>
          <a:ln>
            <a:noFill/>
          </a:ln>
        </p:spPr>
        <p:txBody>
          <a:bodyPr anchorCtr="0" anchor="b" bIns="46250" lIns="92525" rIns="92525" wrap="square" tIns="4625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Shape 85"/>
          <p:cNvSpPr txBox="1"/>
          <p:nvPr>
            <p:ph idx="1" type="body"/>
          </p:nvPr>
        </p:nvSpPr>
        <p:spPr>
          <a:xfrm>
            <a:off x="695484" y="4447153"/>
            <a:ext cx="5563870" cy="363858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
        <p:nvSpPr>
          <p:cNvPr id="86" name="Shape 86"/>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Shape 151"/>
          <p:cNvSpPr txBox="1"/>
          <p:nvPr>
            <p:ph idx="1" type="body"/>
          </p:nvPr>
        </p:nvSpPr>
        <p:spPr>
          <a:xfrm>
            <a:off x="695484" y="4447153"/>
            <a:ext cx="5563870" cy="363858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
        <p:nvSpPr>
          <p:cNvPr id="152" name="Shape 152"/>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Shape 160"/>
          <p:cNvSpPr txBox="1"/>
          <p:nvPr>
            <p:ph idx="1" type="body"/>
          </p:nvPr>
        </p:nvSpPr>
        <p:spPr>
          <a:xfrm>
            <a:off x="695484" y="4447153"/>
            <a:ext cx="5563870" cy="363858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
        <p:nvSpPr>
          <p:cNvPr id="161" name="Shape 161"/>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Shape 166"/>
          <p:cNvSpPr txBox="1"/>
          <p:nvPr>
            <p:ph idx="1" type="body"/>
          </p:nvPr>
        </p:nvSpPr>
        <p:spPr>
          <a:xfrm>
            <a:off x="695484" y="4447153"/>
            <a:ext cx="5563870" cy="363858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
        <p:nvSpPr>
          <p:cNvPr id="167" name="Shape 167"/>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Shape 173"/>
          <p:cNvSpPr txBox="1"/>
          <p:nvPr>
            <p:ph idx="1" type="body"/>
          </p:nvPr>
        </p:nvSpPr>
        <p:spPr>
          <a:xfrm>
            <a:off x="695484" y="4447153"/>
            <a:ext cx="5563870" cy="363858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
        <p:nvSpPr>
          <p:cNvPr id="174" name="Shape 174"/>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Shape 179"/>
          <p:cNvSpPr txBox="1"/>
          <p:nvPr>
            <p:ph idx="1" type="body"/>
          </p:nvPr>
        </p:nvSpPr>
        <p:spPr>
          <a:xfrm>
            <a:off x="695484" y="4447153"/>
            <a:ext cx="5563870" cy="363858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
        <p:nvSpPr>
          <p:cNvPr id="180" name="Shape 180"/>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Shape 185"/>
          <p:cNvSpPr txBox="1"/>
          <p:nvPr>
            <p:ph idx="1" type="body"/>
          </p:nvPr>
        </p:nvSpPr>
        <p:spPr>
          <a:xfrm>
            <a:off x="695484" y="4447153"/>
            <a:ext cx="5563870" cy="363858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
        <p:nvSpPr>
          <p:cNvPr id="186" name="Shape 186"/>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Shape 191"/>
          <p:cNvSpPr txBox="1"/>
          <p:nvPr>
            <p:ph idx="1" type="body"/>
          </p:nvPr>
        </p:nvSpPr>
        <p:spPr>
          <a:xfrm>
            <a:off x="695484" y="4447153"/>
            <a:ext cx="5563870" cy="363858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
        <p:nvSpPr>
          <p:cNvPr id="192" name="Shape 192"/>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Shape 197"/>
          <p:cNvSpPr txBox="1"/>
          <p:nvPr>
            <p:ph idx="1" type="body"/>
          </p:nvPr>
        </p:nvSpPr>
        <p:spPr>
          <a:xfrm>
            <a:off x="695484" y="4447153"/>
            <a:ext cx="5563870" cy="363858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
        <p:nvSpPr>
          <p:cNvPr id="198" name="Shape 198"/>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Shape 93"/>
          <p:cNvSpPr txBox="1"/>
          <p:nvPr>
            <p:ph idx="1" type="body"/>
          </p:nvPr>
        </p:nvSpPr>
        <p:spPr>
          <a:xfrm>
            <a:off x="695484" y="4447153"/>
            <a:ext cx="5563870" cy="363858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
        <p:nvSpPr>
          <p:cNvPr id="94" name="Shape 94"/>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Shape 100"/>
          <p:cNvSpPr txBox="1"/>
          <p:nvPr>
            <p:ph idx="1" type="body"/>
          </p:nvPr>
        </p:nvSpPr>
        <p:spPr>
          <a:xfrm>
            <a:off x="695484" y="4447153"/>
            <a:ext cx="5563870" cy="363858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
        <p:nvSpPr>
          <p:cNvPr id="101" name="Shape 101"/>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Shape 110"/>
          <p:cNvSpPr txBox="1"/>
          <p:nvPr>
            <p:ph idx="1" type="body"/>
          </p:nvPr>
        </p:nvSpPr>
        <p:spPr>
          <a:xfrm>
            <a:off x="695484" y="4447153"/>
            <a:ext cx="5563870" cy="363858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
        <p:nvSpPr>
          <p:cNvPr id="111" name="Shape 111"/>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Shape 117"/>
          <p:cNvSpPr txBox="1"/>
          <p:nvPr>
            <p:ph idx="1" type="body"/>
          </p:nvPr>
        </p:nvSpPr>
        <p:spPr>
          <a:xfrm>
            <a:off x="695484" y="4447153"/>
            <a:ext cx="5563870" cy="363858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
        <p:nvSpPr>
          <p:cNvPr id="118" name="Shape 118"/>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Shape 125"/>
          <p:cNvSpPr txBox="1"/>
          <p:nvPr>
            <p:ph idx="1" type="body"/>
          </p:nvPr>
        </p:nvSpPr>
        <p:spPr>
          <a:xfrm>
            <a:off x="695484" y="4447153"/>
            <a:ext cx="5563870" cy="363858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
        <p:nvSpPr>
          <p:cNvPr id="126" name="Shape 126"/>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Shape 133"/>
          <p:cNvSpPr txBox="1"/>
          <p:nvPr>
            <p:ph idx="1" type="body"/>
          </p:nvPr>
        </p:nvSpPr>
        <p:spPr>
          <a:xfrm>
            <a:off x="695484" y="4447153"/>
            <a:ext cx="5563870" cy="363858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
        <p:nvSpPr>
          <p:cNvPr id="134" name="Shape 134"/>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Shape 138"/>
          <p:cNvSpPr txBox="1"/>
          <p:nvPr>
            <p:ph idx="1" type="body"/>
          </p:nvPr>
        </p:nvSpPr>
        <p:spPr>
          <a:xfrm>
            <a:off x="695484" y="4447153"/>
            <a:ext cx="5563870" cy="363858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a:p>
        </p:txBody>
      </p:sp>
      <p:sp>
        <p:nvSpPr>
          <p:cNvPr id="139" name="Shape 139"/>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Shape 144"/>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45" name="Shape 145"/>
          <p:cNvSpPr txBox="1"/>
          <p:nvPr>
            <p:ph idx="1" type="body"/>
          </p:nvPr>
        </p:nvSpPr>
        <p:spPr>
          <a:xfrm>
            <a:off x="695484" y="4447153"/>
            <a:ext cx="5563870" cy="3638580"/>
          </a:xfrm>
          <a:prstGeom prst="rect">
            <a:avLst/>
          </a:prstGeom>
          <a:noFill/>
          <a:ln>
            <a:noFill/>
          </a:ln>
        </p:spPr>
        <p:txBody>
          <a:bodyPr anchorCtr="0" anchor="t" bIns="46250" lIns="92525" rIns="92525" wrap="square" tIns="46250">
            <a:no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Medieval chivalry inspired Victorian romanticism </a:t>
            </a:r>
            <a:endParaRPr b="0" i="0" sz="1200" u="none" cap="none" strike="noStrike">
              <a:solidFill>
                <a:schemeClr val="dk1"/>
              </a:solidFill>
              <a:latin typeface="Calibri"/>
              <a:ea typeface="Calibri"/>
              <a:cs typeface="Calibri"/>
              <a:sym typeface="Calibri"/>
            </a:endParaRPr>
          </a:p>
        </p:txBody>
      </p:sp>
      <p:sp>
        <p:nvSpPr>
          <p:cNvPr id="146" name="Shape 146"/>
          <p:cNvSpPr txBox="1"/>
          <p:nvPr>
            <p:ph idx="12" type="sldNum"/>
          </p:nvPr>
        </p:nvSpPr>
        <p:spPr>
          <a:xfrm>
            <a:off x="3939466" y="8777193"/>
            <a:ext cx="3013763" cy="463646"/>
          </a:xfrm>
          <a:prstGeom prst="rect">
            <a:avLst/>
          </a:prstGeom>
          <a:noFill/>
          <a:ln>
            <a:noFill/>
          </a:ln>
        </p:spPr>
        <p:txBody>
          <a:bodyPr anchorCtr="0" anchor="b" bIns="46250" lIns="92525" rIns="92525" wrap="square" tIns="4625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15" name="Shape 15"/>
        <p:cNvGrpSpPr/>
        <p:nvPr/>
      </p:nvGrpSpPr>
      <p:grpSpPr>
        <a:xfrm>
          <a:off x="0" y="0"/>
          <a:ext cx="0" cy="0"/>
          <a:chOff x="0" y="0"/>
          <a:chExt cx="0" cy="0"/>
        </a:xfrm>
      </p:grpSpPr>
      <p:sp>
        <p:nvSpPr>
          <p:cNvPr id="16" name="Shape 16"/>
          <p:cNvSpPr txBox="1"/>
          <p:nvPr>
            <p:ph type="ctrTitle"/>
          </p:nvPr>
        </p:nvSpPr>
        <p:spPr>
          <a:xfrm>
            <a:off x="1524000" y="1122363"/>
            <a:ext cx="9144000" cy="2387600"/>
          </a:xfrm>
          <a:prstGeom prst="rect">
            <a:avLst/>
          </a:prstGeom>
          <a:noFill/>
          <a:ln>
            <a:noFill/>
          </a:ln>
        </p:spPr>
        <p:txBody>
          <a:bodyPr anchorCtr="0" anchor="b" bIns="91425" lIns="91425" rIns="91425" wrap="square" tIns="91425"/>
          <a:lstStyle>
            <a:lvl1pPr indent="0" lvl="0" marL="0" marR="0" rtl="0" algn="ctr">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7" name="Shape 17"/>
          <p:cNvSpPr txBox="1"/>
          <p:nvPr>
            <p:ph idx="1" type="subTitle"/>
          </p:nvPr>
        </p:nvSpPr>
        <p:spPr>
          <a:xfrm>
            <a:off x="1524000" y="3602038"/>
            <a:ext cx="9144000" cy="1655762"/>
          </a:xfrm>
          <a:prstGeom prst="rect">
            <a:avLst/>
          </a:prstGeom>
          <a:noFill/>
          <a:ln>
            <a:noFill/>
          </a:ln>
        </p:spPr>
        <p:txBody>
          <a:bodyPr anchorCtr="0" anchor="t" bIns="91425" lIns="91425" rIns="91425" wrap="square" tIns="91425"/>
          <a:lstStyle>
            <a:lvl1pPr indent="0" lvl="0" mar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indent="0" lvl="1" marL="457200"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2pPr>
            <a:lvl3pPr indent="0" lvl="2" marL="914400"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indent="0" lvl="3" marL="13716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4pPr>
            <a:lvl5pPr indent="0" lvl="4" marL="18288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5pPr>
            <a:lvl6pPr indent="0" lvl="5" marL="22860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6pPr>
            <a:lvl7pPr indent="0" lvl="6" marL="27432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7pPr>
            <a:lvl8pPr indent="0" lvl="7" marL="32004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8pPr>
            <a:lvl9pPr indent="0" lvl="8" marL="36576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9pPr>
          </a:lstStyle>
          <a:p/>
        </p:txBody>
      </p:sp>
      <p:sp>
        <p:nvSpPr>
          <p:cNvPr id="18" name="Shape 18"/>
          <p:cNvSpPr txBox="1"/>
          <p:nvPr>
            <p:ph idx="10" type="dt"/>
          </p:nvPr>
        </p:nvSpPr>
        <p:spPr>
          <a:xfrm>
            <a:off x="838200" y="6356350"/>
            <a:ext cx="2743200" cy="365125"/>
          </a:xfrm>
          <a:prstGeom prst="rect">
            <a:avLst/>
          </a:prstGeom>
          <a:noFill/>
          <a:ln>
            <a:noFill/>
          </a:ln>
        </p:spPr>
        <p:txBody>
          <a:bodyPr anchorCtr="0" anchor="ctr" bIns="91425" lIns="91425"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9" name="Shape 19"/>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2" type="sldNum"/>
          </p:nvPr>
        </p:nvSpPr>
        <p:spPr>
          <a:xfrm>
            <a:off x="8610600" y="6356350"/>
            <a:ext cx="2743200" cy="365125"/>
          </a:xfrm>
          <a:prstGeom prst="rect">
            <a:avLst/>
          </a:prstGeom>
          <a:noFill/>
          <a:ln>
            <a:noFill/>
          </a:ln>
        </p:spPr>
        <p:txBody>
          <a:bodyPr anchorCtr="0" anchor="ctr" bIns="45700" lIns="91425"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72" name="Shape 72"/>
        <p:cNvGrpSpPr/>
        <p:nvPr/>
      </p:nvGrpSpPr>
      <p:grpSpPr>
        <a:xfrm>
          <a:off x="0" y="0"/>
          <a:ext cx="0" cy="0"/>
          <a:chOff x="0" y="0"/>
          <a:chExt cx="0" cy="0"/>
        </a:xfrm>
      </p:grpSpPr>
      <p:sp>
        <p:nvSpPr>
          <p:cNvPr id="73" name="Shape 73"/>
          <p:cNvSpPr txBox="1"/>
          <p:nvPr>
            <p:ph type="title"/>
          </p:nvPr>
        </p:nvSpPr>
        <p:spPr>
          <a:xfrm>
            <a:off x="838200" y="365125"/>
            <a:ext cx="10515600" cy="1325563"/>
          </a:xfrm>
          <a:prstGeom prst="rect">
            <a:avLst/>
          </a:prstGeom>
          <a:noFill/>
          <a:ln>
            <a:noFill/>
          </a:ln>
        </p:spPr>
        <p:txBody>
          <a:bodyPr anchorCtr="0" anchor="ctr" bIns="91425" lIns="91425"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74" name="Shape 74"/>
          <p:cNvSpPr txBox="1"/>
          <p:nvPr>
            <p:ph idx="1" type="body"/>
          </p:nvPr>
        </p:nvSpPr>
        <p:spPr>
          <a:xfrm rot="5400000">
            <a:off x="3920331" y="-1256506"/>
            <a:ext cx="4351338" cy="10515600"/>
          </a:xfrm>
          <a:prstGeom prst="rect">
            <a:avLst/>
          </a:prstGeom>
          <a:noFill/>
          <a:ln>
            <a:noFill/>
          </a:ln>
        </p:spPr>
        <p:txBody>
          <a:bodyPr anchorCtr="0" anchor="t" bIns="91425" lIns="91425"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5" name="Shape 75"/>
          <p:cNvSpPr txBox="1"/>
          <p:nvPr>
            <p:ph idx="10" type="dt"/>
          </p:nvPr>
        </p:nvSpPr>
        <p:spPr>
          <a:xfrm>
            <a:off x="838200" y="6356350"/>
            <a:ext cx="2743200" cy="365125"/>
          </a:xfrm>
          <a:prstGeom prst="rect">
            <a:avLst/>
          </a:prstGeom>
          <a:noFill/>
          <a:ln>
            <a:noFill/>
          </a:ln>
        </p:spPr>
        <p:txBody>
          <a:bodyPr anchorCtr="0" anchor="ctr" bIns="91425" lIns="91425"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6" name="Shape 76"/>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2" type="sldNum"/>
          </p:nvPr>
        </p:nvSpPr>
        <p:spPr>
          <a:xfrm>
            <a:off x="8610600" y="6356350"/>
            <a:ext cx="2743200" cy="365125"/>
          </a:xfrm>
          <a:prstGeom prst="rect">
            <a:avLst/>
          </a:prstGeom>
          <a:noFill/>
          <a:ln>
            <a:noFill/>
          </a:ln>
        </p:spPr>
        <p:txBody>
          <a:bodyPr anchorCtr="0" anchor="ctr" bIns="45700" lIns="91425"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78" name="Shape 78"/>
        <p:cNvGrpSpPr/>
        <p:nvPr/>
      </p:nvGrpSpPr>
      <p:grpSpPr>
        <a:xfrm>
          <a:off x="0" y="0"/>
          <a:ext cx="0" cy="0"/>
          <a:chOff x="0" y="0"/>
          <a:chExt cx="0" cy="0"/>
        </a:xfrm>
      </p:grpSpPr>
      <p:sp>
        <p:nvSpPr>
          <p:cNvPr id="79" name="Shape 79"/>
          <p:cNvSpPr txBox="1"/>
          <p:nvPr>
            <p:ph type="title"/>
          </p:nvPr>
        </p:nvSpPr>
        <p:spPr>
          <a:xfrm rot="5400000">
            <a:off x="7133431" y="1956594"/>
            <a:ext cx="5811838" cy="2628900"/>
          </a:xfrm>
          <a:prstGeom prst="rect">
            <a:avLst/>
          </a:prstGeom>
          <a:noFill/>
          <a:ln>
            <a:noFill/>
          </a:ln>
        </p:spPr>
        <p:txBody>
          <a:bodyPr anchorCtr="0" anchor="ctr" bIns="91425" lIns="91425"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80" name="Shape 80"/>
          <p:cNvSpPr txBox="1"/>
          <p:nvPr>
            <p:ph idx="1" type="body"/>
          </p:nvPr>
        </p:nvSpPr>
        <p:spPr>
          <a:xfrm rot="5400000">
            <a:off x="1799431" y="-596106"/>
            <a:ext cx="5811838" cy="7734300"/>
          </a:xfrm>
          <a:prstGeom prst="rect">
            <a:avLst/>
          </a:prstGeom>
          <a:noFill/>
          <a:ln>
            <a:noFill/>
          </a:ln>
        </p:spPr>
        <p:txBody>
          <a:bodyPr anchorCtr="0" anchor="t" bIns="91425" lIns="91425"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1" name="Shape 81"/>
          <p:cNvSpPr txBox="1"/>
          <p:nvPr>
            <p:ph idx="10" type="dt"/>
          </p:nvPr>
        </p:nvSpPr>
        <p:spPr>
          <a:xfrm>
            <a:off x="838200" y="6356350"/>
            <a:ext cx="2743200" cy="365125"/>
          </a:xfrm>
          <a:prstGeom prst="rect">
            <a:avLst/>
          </a:prstGeom>
          <a:noFill/>
          <a:ln>
            <a:noFill/>
          </a:ln>
        </p:spPr>
        <p:txBody>
          <a:bodyPr anchorCtr="0" anchor="ctr" bIns="91425" lIns="91425"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2" name="Shape 82"/>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3" name="Shape 83"/>
          <p:cNvSpPr txBox="1"/>
          <p:nvPr>
            <p:ph idx="12" type="sldNum"/>
          </p:nvPr>
        </p:nvSpPr>
        <p:spPr>
          <a:xfrm>
            <a:off x="8610600" y="6356350"/>
            <a:ext cx="2743200" cy="365125"/>
          </a:xfrm>
          <a:prstGeom prst="rect">
            <a:avLst/>
          </a:prstGeom>
          <a:noFill/>
          <a:ln>
            <a:noFill/>
          </a:ln>
        </p:spPr>
        <p:txBody>
          <a:bodyPr anchorCtr="0" anchor="ctr" bIns="45700" lIns="91425"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1" name="Shape 21"/>
        <p:cNvGrpSpPr/>
        <p:nvPr/>
      </p:nvGrpSpPr>
      <p:grpSpPr>
        <a:xfrm>
          <a:off x="0" y="0"/>
          <a:ext cx="0" cy="0"/>
          <a:chOff x="0" y="0"/>
          <a:chExt cx="0" cy="0"/>
        </a:xfrm>
      </p:grpSpPr>
      <p:sp>
        <p:nvSpPr>
          <p:cNvPr id="22" name="Shape 22"/>
          <p:cNvSpPr txBox="1"/>
          <p:nvPr>
            <p:ph type="title"/>
          </p:nvPr>
        </p:nvSpPr>
        <p:spPr>
          <a:xfrm>
            <a:off x="838200" y="365125"/>
            <a:ext cx="10515600" cy="1325563"/>
          </a:xfrm>
          <a:prstGeom prst="rect">
            <a:avLst/>
          </a:prstGeom>
          <a:noFill/>
          <a:ln>
            <a:noFill/>
          </a:ln>
        </p:spPr>
        <p:txBody>
          <a:bodyPr anchorCtr="0" anchor="ctr" bIns="91425" lIns="91425"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23" name="Shape 23"/>
          <p:cNvSpPr txBox="1"/>
          <p:nvPr>
            <p:ph idx="10" type="dt"/>
          </p:nvPr>
        </p:nvSpPr>
        <p:spPr>
          <a:xfrm>
            <a:off x="838200" y="6356350"/>
            <a:ext cx="2743200" cy="365125"/>
          </a:xfrm>
          <a:prstGeom prst="rect">
            <a:avLst/>
          </a:prstGeom>
          <a:noFill/>
          <a:ln>
            <a:noFill/>
          </a:ln>
        </p:spPr>
        <p:txBody>
          <a:bodyPr anchorCtr="0" anchor="ctr" bIns="91425" lIns="91425"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4" name="Shape 24"/>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5" name="Shape 25"/>
          <p:cNvSpPr txBox="1"/>
          <p:nvPr>
            <p:ph idx="12" type="sldNum"/>
          </p:nvPr>
        </p:nvSpPr>
        <p:spPr>
          <a:xfrm>
            <a:off x="8610600" y="6356350"/>
            <a:ext cx="2743200" cy="365125"/>
          </a:xfrm>
          <a:prstGeom prst="rect">
            <a:avLst/>
          </a:prstGeom>
          <a:noFill/>
          <a:ln>
            <a:noFill/>
          </a:ln>
        </p:spPr>
        <p:txBody>
          <a:bodyPr anchorCtr="0" anchor="ctr" bIns="45700" lIns="91425"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26" name="Shape 26"/>
        <p:cNvGrpSpPr/>
        <p:nvPr/>
      </p:nvGrpSpPr>
      <p:grpSpPr>
        <a:xfrm>
          <a:off x="0" y="0"/>
          <a:ext cx="0" cy="0"/>
          <a:chOff x="0" y="0"/>
          <a:chExt cx="0" cy="0"/>
        </a:xfrm>
      </p:grpSpPr>
      <p:sp>
        <p:nvSpPr>
          <p:cNvPr id="27" name="Shape 27"/>
          <p:cNvSpPr txBox="1"/>
          <p:nvPr>
            <p:ph type="title"/>
          </p:nvPr>
        </p:nvSpPr>
        <p:spPr>
          <a:xfrm>
            <a:off x="838200" y="365125"/>
            <a:ext cx="10515600" cy="1325563"/>
          </a:xfrm>
          <a:prstGeom prst="rect">
            <a:avLst/>
          </a:prstGeom>
          <a:noFill/>
          <a:ln>
            <a:noFill/>
          </a:ln>
        </p:spPr>
        <p:txBody>
          <a:bodyPr anchorCtr="0" anchor="ctr" bIns="91425" lIns="91425"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28" name="Shape 28"/>
          <p:cNvSpPr txBox="1"/>
          <p:nvPr>
            <p:ph idx="1" type="body"/>
          </p:nvPr>
        </p:nvSpPr>
        <p:spPr>
          <a:xfrm>
            <a:off x="838200" y="1825625"/>
            <a:ext cx="10515600" cy="4351338"/>
          </a:xfrm>
          <a:prstGeom prst="rect">
            <a:avLst/>
          </a:prstGeom>
          <a:noFill/>
          <a:ln>
            <a:noFill/>
          </a:ln>
        </p:spPr>
        <p:txBody>
          <a:bodyPr anchorCtr="0" anchor="t" bIns="91425" lIns="91425"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9" name="Shape 29"/>
          <p:cNvSpPr txBox="1"/>
          <p:nvPr>
            <p:ph idx="10" type="dt"/>
          </p:nvPr>
        </p:nvSpPr>
        <p:spPr>
          <a:xfrm>
            <a:off x="838200" y="6356350"/>
            <a:ext cx="2743200" cy="365125"/>
          </a:xfrm>
          <a:prstGeom prst="rect">
            <a:avLst/>
          </a:prstGeom>
          <a:noFill/>
          <a:ln>
            <a:noFill/>
          </a:ln>
        </p:spPr>
        <p:txBody>
          <a:bodyPr anchorCtr="0" anchor="ctr" bIns="91425" lIns="91425"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0" name="Shape 30"/>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1" name="Shape 31"/>
          <p:cNvSpPr txBox="1"/>
          <p:nvPr>
            <p:ph idx="12" type="sldNum"/>
          </p:nvPr>
        </p:nvSpPr>
        <p:spPr>
          <a:xfrm>
            <a:off x="8610600" y="6356350"/>
            <a:ext cx="2743200" cy="365125"/>
          </a:xfrm>
          <a:prstGeom prst="rect">
            <a:avLst/>
          </a:prstGeom>
          <a:noFill/>
          <a:ln>
            <a:noFill/>
          </a:ln>
        </p:spPr>
        <p:txBody>
          <a:bodyPr anchorCtr="0" anchor="ctr" bIns="45700" lIns="91425"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32" name="Shape 32"/>
        <p:cNvGrpSpPr/>
        <p:nvPr/>
      </p:nvGrpSpPr>
      <p:grpSpPr>
        <a:xfrm>
          <a:off x="0" y="0"/>
          <a:ext cx="0" cy="0"/>
          <a:chOff x="0" y="0"/>
          <a:chExt cx="0" cy="0"/>
        </a:xfrm>
      </p:grpSpPr>
      <p:sp>
        <p:nvSpPr>
          <p:cNvPr id="33" name="Shape 33"/>
          <p:cNvSpPr txBox="1"/>
          <p:nvPr>
            <p:ph type="title"/>
          </p:nvPr>
        </p:nvSpPr>
        <p:spPr>
          <a:xfrm>
            <a:off x="838200" y="365125"/>
            <a:ext cx="10515600" cy="1325563"/>
          </a:xfrm>
          <a:prstGeom prst="rect">
            <a:avLst/>
          </a:prstGeom>
          <a:noFill/>
          <a:ln>
            <a:noFill/>
          </a:ln>
        </p:spPr>
        <p:txBody>
          <a:bodyPr anchorCtr="0" anchor="ctr" bIns="91425" lIns="91425"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34" name="Shape 34"/>
          <p:cNvSpPr txBox="1"/>
          <p:nvPr>
            <p:ph idx="1" type="body"/>
          </p:nvPr>
        </p:nvSpPr>
        <p:spPr>
          <a:xfrm>
            <a:off x="838200" y="1825625"/>
            <a:ext cx="5181600" cy="4351338"/>
          </a:xfrm>
          <a:prstGeom prst="rect">
            <a:avLst/>
          </a:prstGeom>
          <a:noFill/>
          <a:ln>
            <a:noFill/>
          </a:ln>
        </p:spPr>
        <p:txBody>
          <a:bodyPr anchorCtr="0" anchor="t" bIns="91425" lIns="91425"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5" name="Shape 35"/>
          <p:cNvSpPr txBox="1"/>
          <p:nvPr>
            <p:ph idx="2" type="body"/>
          </p:nvPr>
        </p:nvSpPr>
        <p:spPr>
          <a:xfrm>
            <a:off x="6172200" y="1825625"/>
            <a:ext cx="5181600" cy="4351338"/>
          </a:xfrm>
          <a:prstGeom prst="rect">
            <a:avLst/>
          </a:prstGeom>
          <a:noFill/>
          <a:ln>
            <a:noFill/>
          </a:ln>
        </p:spPr>
        <p:txBody>
          <a:bodyPr anchorCtr="0" anchor="t" bIns="91425" lIns="91425"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Shape 36"/>
          <p:cNvSpPr txBox="1"/>
          <p:nvPr>
            <p:ph idx="10" type="dt"/>
          </p:nvPr>
        </p:nvSpPr>
        <p:spPr>
          <a:xfrm>
            <a:off x="838200" y="6356350"/>
            <a:ext cx="2743200" cy="365125"/>
          </a:xfrm>
          <a:prstGeom prst="rect">
            <a:avLst/>
          </a:prstGeom>
          <a:noFill/>
          <a:ln>
            <a:noFill/>
          </a:ln>
        </p:spPr>
        <p:txBody>
          <a:bodyPr anchorCtr="0" anchor="ctr" bIns="91425" lIns="91425"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7" name="Shape 37"/>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8" name="Shape 38"/>
          <p:cNvSpPr txBox="1"/>
          <p:nvPr>
            <p:ph idx="12" type="sldNum"/>
          </p:nvPr>
        </p:nvSpPr>
        <p:spPr>
          <a:xfrm>
            <a:off x="8610600" y="6356350"/>
            <a:ext cx="2743200" cy="365125"/>
          </a:xfrm>
          <a:prstGeom prst="rect">
            <a:avLst/>
          </a:prstGeom>
          <a:noFill/>
          <a:ln>
            <a:noFill/>
          </a:ln>
        </p:spPr>
        <p:txBody>
          <a:bodyPr anchorCtr="0" anchor="ctr" bIns="45700" lIns="91425"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39" name="Shape 39"/>
        <p:cNvGrpSpPr/>
        <p:nvPr/>
      </p:nvGrpSpPr>
      <p:grpSpPr>
        <a:xfrm>
          <a:off x="0" y="0"/>
          <a:ext cx="0" cy="0"/>
          <a:chOff x="0" y="0"/>
          <a:chExt cx="0" cy="0"/>
        </a:xfrm>
      </p:grpSpPr>
      <p:sp>
        <p:nvSpPr>
          <p:cNvPr id="40" name="Shape 40"/>
          <p:cNvSpPr txBox="1"/>
          <p:nvPr>
            <p:ph idx="10" type="dt"/>
          </p:nvPr>
        </p:nvSpPr>
        <p:spPr>
          <a:xfrm>
            <a:off x="838200" y="6356350"/>
            <a:ext cx="2743200" cy="365125"/>
          </a:xfrm>
          <a:prstGeom prst="rect">
            <a:avLst/>
          </a:prstGeom>
          <a:noFill/>
          <a:ln>
            <a:noFill/>
          </a:ln>
        </p:spPr>
        <p:txBody>
          <a:bodyPr anchorCtr="0" anchor="ctr" bIns="91425" lIns="91425"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1" name="Shape 41"/>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2" name="Shape 42"/>
          <p:cNvSpPr txBox="1"/>
          <p:nvPr>
            <p:ph idx="12" type="sldNum"/>
          </p:nvPr>
        </p:nvSpPr>
        <p:spPr>
          <a:xfrm>
            <a:off x="8610600" y="6356350"/>
            <a:ext cx="2743200" cy="365125"/>
          </a:xfrm>
          <a:prstGeom prst="rect">
            <a:avLst/>
          </a:prstGeom>
          <a:noFill/>
          <a:ln>
            <a:noFill/>
          </a:ln>
        </p:spPr>
        <p:txBody>
          <a:bodyPr anchorCtr="0" anchor="ctr" bIns="45700" lIns="91425"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43" name="Shape 43"/>
        <p:cNvGrpSpPr/>
        <p:nvPr/>
      </p:nvGrpSpPr>
      <p:grpSpPr>
        <a:xfrm>
          <a:off x="0" y="0"/>
          <a:ext cx="0" cy="0"/>
          <a:chOff x="0" y="0"/>
          <a:chExt cx="0" cy="0"/>
        </a:xfrm>
      </p:grpSpPr>
      <p:sp>
        <p:nvSpPr>
          <p:cNvPr id="44" name="Shape 44"/>
          <p:cNvSpPr txBox="1"/>
          <p:nvPr>
            <p:ph type="title"/>
          </p:nvPr>
        </p:nvSpPr>
        <p:spPr>
          <a:xfrm>
            <a:off x="831850" y="1709738"/>
            <a:ext cx="10515600" cy="2852737"/>
          </a:xfrm>
          <a:prstGeom prst="rect">
            <a:avLst/>
          </a:prstGeom>
          <a:noFill/>
          <a:ln>
            <a:noFill/>
          </a:ln>
        </p:spPr>
        <p:txBody>
          <a:bodyPr anchorCtr="0" anchor="b" bIns="91425" lIns="91425" rIns="91425" wrap="square" tIns="91425"/>
          <a:lstStyle>
            <a:lvl1pPr indent="0" lvl="0" marL="0" marR="0" rtl="0" algn="l">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45" name="Shape 45"/>
          <p:cNvSpPr txBox="1"/>
          <p:nvPr>
            <p:ph idx="1" type="body"/>
          </p:nvPr>
        </p:nvSpPr>
        <p:spPr>
          <a:xfrm>
            <a:off x="831850" y="4589463"/>
            <a:ext cx="10515600" cy="1500187"/>
          </a:xfrm>
          <a:prstGeom prst="rect">
            <a:avLst/>
          </a:prstGeom>
          <a:noFill/>
          <a:ln>
            <a:noFill/>
          </a:ln>
        </p:spPr>
        <p:txBody>
          <a:bodyPr anchorCtr="0" anchor="t" bIns="91425" lIns="91425" rIns="91425" wrap="square" tIns="91425"/>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9pPr>
          </a:lstStyle>
          <a:p/>
        </p:txBody>
      </p:sp>
      <p:sp>
        <p:nvSpPr>
          <p:cNvPr id="46" name="Shape 46"/>
          <p:cNvSpPr txBox="1"/>
          <p:nvPr>
            <p:ph idx="10" type="dt"/>
          </p:nvPr>
        </p:nvSpPr>
        <p:spPr>
          <a:xfrm>
            <a:off x="838200" y="6356350"/>
            <a:ext cx="2743200" cy="365125"/>
          </a:xfrm>
          <a:prstGeom prst="rect">
            <a:avLst/>
          </a:prstGeom>
          <a:noFill/>
          <a:ln>
            <a:noFill/>
          </a:ln>
        </p:spPr>
        <p:txBody>
          <a:bodyPr anchorCtr="0" anchor="ctr" bIns="91425" lIns="91425"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7" name="Shape 47"/>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8" name="Shape 48"/>
          <p:cNvSpPr txBox="1"/>
          <p:nvPr>
            <p:ph idx="12" type="sldNum"/>
          </p:nvPr>
        </p:nvSpPr>
        <p:spPr>
          <a:xfrm>
            <a:off x="8610600" y="6356350"/>
            <a:ext cx="2743200" cy="365125"/>
          </a:xfrm>
          <a:prstGeom prst="rect">
            <a:avLst/>
          </a:prstGeom>
          <a:noFill/>
          <a:ln>
            <a:noFill/>
          </a:ln>
        </p:spPr>
        <p:txBody>
          <a:bodyPr anchorCtr="0" anchor="ctr" bIns="45700" lIns="91425"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49" name="Shape 49"/>
        <p:cNvGrpSpPr/>
        <p:nvPr/>
      </p:nvGrpSpPr>
      <p:grpSpPr>
        <a:xfrm>
          <a:off x="0" y="0"/>
          <a:ext cx="0" cy="0"/>
          <a:chOff x="0" y="0"/>
          <a:chExt cx="0" cy="0"/>
        </a:xfrm>
      </p:grpSpPr>
      <p:sp>
        <p:nvSpPr>
          <p:cNvPr id="50" name="Shape 50"/>
          <p:cNvSpPr txBox="1"/>
          <p:nvPr>
            <p:ph type="title"/>
          </p:nvPr>
        </p:nvSpPr>
        <p:spPr>
          <a:xfrm>
            <a:off x="839788" y="365125"/>
            <a:ext cx="10515600" cy="1325563"/>
          </a:xfrm>
          <a:prstGeom prst="rect">
            <a:avLst/>
          </a:prstGeom>
          <a:noFill/>
          <a:ln>
            <a:noFill/>
          </a:ln>
        </p:spPr>
        <p:txBody>
          <a:bodyPr anchorCtr="0" anchor="ctr" bIns="91425" lIns="91425"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51" name="Shape 51"/>
          <p:cNvSpPr txBox="1"/>
          <p:nvPr>
            <p:ph idx="1" type="body"/>
          </p:nvPr>
        </p:nvSpPr>
        <p:spPr>
          <a:xfrm>
            <a:off x="839788" y="1681163"/>
            <a:ext cx="5157787" cy="823912"/>
          </a:xfrm>
          <a:prstGeom prst="rect">
            <a:avLst/>
          </a:prstGeom>
          <a:noFill/>
          <a:ln>
            <a:noFill/>
          </a:ln>
        </p:spPr>
        <p:txBody>
          <a:bodyPr anchorCtr="0" anchor="b" bIns="91425" lIns="91425"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52" name="Shape 52"/>
          <p:cNvSpPr txBox="1"/>
          <p:nvPr>
            <p:ph idx="2" type="body"/>
          </p:nvPr>
        </p:nvSpPr>
        <p:spPr>
          <a:xfrm>
            <a:off x="839788" y="2505075"/>
            <a:ext cx="5157787" cy="3684588"/>
          </a:xfrm>
          <a:prstGeom prst="rect">
            <a:avLst/>
          </a:prstGeom>
          <a:noFill/>
          <a:ln>
            <a:noFill/>
          </a:ln>
        </p:spPr>
        <p:txBody>
          <a:bodyPr anchorCtr="0" anchor="t" bIns="91425" lIns="91425"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3" type="body"/>
          </p:nvPr>
        </p:nvSpPr>
        <p:spPr>
          <a:xfrm>
            <a:off x="6172200" y="1681163"/>
            <a:ext cx="5183188" cy="823912"/>
          </a:xfrm>
          <a:prstGeom prst="rect">
            <a:avLst/>
          </a:prstGeom>
          <a:noFill/>
          <a:ln>
            <a:noFill/>
          </a:ln>
        </p:spPr>
        <p:txBody>
          <a:bodyPr anchorCtr="0" anchor="b" bIns="91425" lIns="91425"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54" name="Shape 54"/>
          <p:cNvSpPr txBox="1"/>
          <p:nvPr>
            <p:ph idx="4" type="body"/>
          </p:nvPr>
        </p:nvSpPr>
        <p:spPr>
          <a:xfrm>
            <a:off x="6172200" y="2505075"/>
            <a:ext cx="5183188" cy="3684588"/>
          </a:xfrm>
          <a:prstGeom prst="rect">
            <a:avLst/>
          </a:prstGeom>
          <a:noFill/>
          <a:ln>
            <a:noFill/>
          </a:ln>
        </p:spPr>
        <p:txBody>
          <a:bodyPr anchorCtr="0" anchor="t" bIns="91425" lIns="91425"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5" name="Shape 55"/>
          <p:cNvSpPr txBox="1"/>
          <p:nvPr>
            <p:ph idx="10" type="dt"/>
          </p:nvPr>
        </p:nvSpPr>
        <p:spPr>
          <a:xfrm>
            <a:off x="838200" y="6356350"/>
            <a:ext cx="2743200" cy="365125"/>
          </a:xfrm>
          <a:prstGeom prst="rect">
            <a:avLst/>
          </a:prstGeom>
          <a:noFill/>
          <a:ln>
            <a:noFill/>
          </a:ln>
        </p:spPr>
        <p:txBody>
          <a:bodyPr anchorCtr="0" anchor="ctr" bIns="91425" lIns="91425"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6" name="Shape 56"/>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7" name="Shape 57"/>
          <p:cNvSpPr txBox="1"/>
          <p:nvPr>
            <p:ph idx="12" type="sldNum"/>
          </p:nvPr>
        </p:nvSpPr>
        <p:spPr>
          <a:xfrm>
            <a:off x="8610600" y="6356350"/>
            <a:ext cx="2743200" cy="365125"/>
          </a:xfrm>
          <a:prstGeom prst="rect">
            <a:avLst/>
          </a:prstGeom>
          <a:noFill/>
          <a:ln>
            <a:noFill/>
          </a:ln>
        </p:spPr>
        <p:txBody>
          <a:bodyPr anchorCtr="0" anchor="ctr" bIns="45700" lIns="91425"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58" name="Shape 58"/>
        <p:cNvGrpSpPr/>
        <p:nvPr/>
      </p:nvGrpSpPr>
      <p:grpSpPr>
        <a:xfrm>
          <a:off x="0" y="0"/>
          <a:ext cx="0" cy="0"/>
          <a:chOff x="0" y="0"/>
          <a:chExt cx="0" cy="0"/>
        </a:xfrm>
      </p:grpSpPr>
      <p:sp>
        <p:nvSpPr>
          <p:cNvPr id="59" name="Shape 59"/>
          <p:cNvSpPr txBox="1"/>
          <p:nvPr>
            <p:ph type="title"/>
          </p:nvPr>
        </p:nvSpPr>
        <p:spPr>
          <a:xfrm>
            <a:off x="839788" y="457200"/>
            <a:ext cx="3932237" cy="1600200"/>
          </a:xfrm>
          <a:prstGeom prst="rect">
            <a:avLst/>
          </a:prstGeom>
          <a:noFill/>
          <a:ln>
            <a:noFill/>
          </a:ln>
        </p:spPr>
        <p:txBody>
          <a:bodyPr anchorCtr="0" anchor="b" bIns="91425" lIns="91425" rIns="91425" wrap="square" tIns="91425"/>
          <a:lstStyle>
            <a:lvl1pPr indent="0" lvl="0" mar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60" name="Shape 60"/>
          <p:cNvSpPr txBox="1"/>
          <p:nvPr>
            <p:ph idx="1" type="body"/>
          </p:nvPr>
        </p:nvSpPr>
        <p:spPr>
          <a:xfrm>
            <a:off x="5183188" y="987425"/>
            <a:ext cx="6172200" cy="4873625"/>
          </a:xfrm>
          <a:prstGeom prst="rect">
            <a:avLst/>
          </a:prstGeom>
          <a:noFill/>
          <a:ln>
            <a:noFill/>
          </a:ln>
        </p:spPr>
        <p:txBody>
          <a:bodyPr anchorCtr="0" anchor="t" bIns="91425" lIns="91425" rIns="91425" wrap="square" tIns="91425"/>
          <a:lstStyle>
            <a:lvl1pPr indent="-431800" lvl="0" marL="4572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1" name="Shape 61"/>
          <p:cNvSpPr txBox="1"/>
          <p:nvPr>
            <p:ph idx="2" type="body"/>
          </p:nvPr>
        </p:nvSpPr>
        <p:spPr>
          <a:xfrm>
            <a:off x="839788" y="2057400"/>
            <a:ext cx="3932237" cy="3811588"/>
          </a:xfrm>
          <a:prstGeom prst="rect">
            <a:avLst/>
          </a:prstGeom>
          <a:noFill/>
          <a:ln>
            <a:noFill/>
          </a:ln>
        </p:spPr>
        <p:txBody>
          <a:bodyPr anchorCtr="0" anchor="t" bIns="91425" lIns="91425"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2" name="Shape 62"/>
          <p:cNvSpPr txBox="1"/>
          <p:nvPr>
            <p:ph idx="10" type="dt"/>
          </p:nvPr>
        </p:nvSpPr>
        <p:spPr>
          <a:xfrm>
            <a:off x="838200" y="6356350"/>
            <a:ext cx="2743200" cy="365125"/>
          </a:xfrm>
          <a:prstGeom prst="rect">
            <a:avLst/>
          </a:prstGeom>
          <a:noFill/>
          <a:ln>
            <a:noFill/>
          </a:ln>
        </p:spPr>
        <p:txBody>
          <a:bodyPr anchorCtr="0" anchor="ctr" bIns="91425" lIns="91425"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3" name="Shape 63"/>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4" name="Shape 64"/>
          <p:cNvSpPr txBox="1"/>
          <p:nvPr>
            <p:ph idx="12" type="sldNum"/>
          </p:nvPr>
        </p:nvSpPr>
        <p:spPr>
          <a:xfrm>
            <a:off x="8610600" y="6356350"/>
            <a:ext cx="2743200" cy="365125"/>
          </a:xfrm>
          <a:prstGeom prst="rect">
            <a:avLst/>
          </a:prstGeom>
          <a:noFill/>
          <a:ln>
            <a:noFill/>
          </a:ln>
        </p:spPr>
        <p:txBody>
          <a:bodyPr anchorCtr="0" anchor="ctr" bIns="45700" lIns="91425"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65" name="Shape 65"/>
        <p:cNvGrpSpPr/>
        <p:nvPr/>
      </p:nvGrpSpPr>
      <p:grpSpPr>
        <a:xfrm>
          <a:off x="0" y="0"/>
          <a:ext cx="0" cy="0"/>
          <a:chOff x="0" y="0"/>
          <a:chExt cx="0" cy="0"/>
        </a:xfrm>
      </p:grpSpPr>
      <p:sp>
        <p:nvSpPr>
          <p:cNvPr id="66" name="Shape 66"/>
          <p:cNvSpPr txBox="1"/>
          <p:nvPr>
            <p:ph type="title"/>
          </p:nvPr>
        </p:nvSpPr>
        <p:spPr>
          <a:xfrm>
            <a:off x="839788" y="457200"/>
            <a:ext cx="3932237" cy="1600200"/>
          </a:xfrm>
          <a:prstGeom prst="rect">
            <a:avLst/>
          </a:prstGeom>
          <a:noFill/>
          <a:ln>
            <a:noFill/>
          </a:ln>
        </p:spPr>
        <p:txBody>
          <a:bodyPr anchorCtr="0" anchor="b" bIns="91425" lIns="91425" rIns="91425" wrap="square" tIns="91425"/>
          <a:lstStyle>
            <a:lvl1pPr indent="0" lvl="0" mar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67" name="Shape 67"/>
          <p:cNvSpPr/>
          <p:nvPr>
            <p:ph idx="2" type="pic"/>
          </p:nvPr>
        </p:nvSpPr>
        <p:spPr>
          <a:xfrm>
            <a:off x="5183188" y="987425"/>
            <a:ext cx="6172200" cy="4873625"/>
          </a:xfrm>
          <a:prstGeom prst="rect">
            <a:avLst/>
          </a:prstGeom>
          <a:noFill/>
          <a:ln>
            <a:noFill/>
          </a:ln>
        </p:spPr>
        <p:txBody>
          <a:bodyPr anchorCtr="0" anchor="t" bIns="91425" lIns="91425" rIns="91425" wrap="square" tIns="91425"/>
          <a:lstStyle>
            <a:lvl1pPr indent="0" lvl="0" mar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Shape 68"/>
          <p:cNvSpPr txBox="1"/>
          <p:nvPr>
            <p:ph idx="1" type="body"/>
          </p:nvPr>
        </p:nvSpPr>
        <p:spPr>
          <a:xfrm>
            <a:off x="839788" y="2057400"/>
            <a:ext cx="3932237" cy="3811588"/>
          </a:xfrm>
          <a:prstGeom prst="rect">
            <a:avLst/>
          </a:prstGeom>
          <a:noFill/>
          <a:ln>
            <a:noFill/>
          </a:ln>
        </p:spPr>
        <p:txBody>
          <a:bodyPr anchorCtr="0" anchor="t" bIns="91425" lIns="91425"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9" name="Shape 69"/>
          <p:cNvSpPr txBox="1"/>
          <p:nvPr>
            <p:ph idx="10" type="dt"/>
          </p:nvPr>
        </p:nvSpPr>
        <p:spPr>
          <a:xfrm>
            <a:off x="838200" y="6356350"/>
            <a:ext cx="2743200" cy="365125"/>
          </a:xfrm>
          <a:prstGeom prst="rect">
            <a:avLst/>
          </a:prstGeom>
          <a:noFill/>
          <a:ln>
            <a:noFill/>
          </a:ln>
        </p:spPr>
        <p:txBody>
          <a:bodyPr anchorCtr="0" anchor="ctr" bIns="91425" lIns="91425"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0" name="Shape 70"/>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2" type="sldNum"/>
          </p:nvPr>
        </p:nvSpPr>
        <p:spPr>
          <a:xfrm>
            <a:off x="8610600" y="6356350"/>
            <a:ext cx="2743200" cy="365125"/>
          </a:xfrm>
          <a:prstGeom prst="rect">
            <a:avLst/>
          </a:prstGeom>
          <a:noFill/>
          <a:ln>
            <a:noFill/>
          </a:ln>
        </p:spPr>
        <p:txBody>
          <a:bodyPr anchorCtr="0" anchor="ctr" bIns="45700" lIns="91425"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838200" y="365125"/>
            <a:ext cx="10515600" cy="1325563"/>
          </a:xfrm>
          <a:prstGeom prst="rect">
            <a:avLst/>
          </a:prstGeom>
          <a:noFill/>
          <a:ln>
            <a:noFill/>
          </a:ln>
        </p:spPr>
        <p:txBody>
          <a:bodyPr anchorCtr="0" anchor="ctr" bIns="91425" lIns="91425"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1" name="Shape 11"/>
          <p:cNvSpPr txBox="1"/>
          <p:nvPr>
            <p:ph idx="1" type="body"/>
          </p:nvPr>
        </p:nvSpPr>
        <p:spPr>
          <a:xfrm>
            <a:off x="838200" y="1825625"/>
            <a:ext cx="10515600" cy="4351338"/>
          </a:xfrm>
          <a:prstGeom prst="rect">
            <a:avLst/>
          </a:prstGeom>
          <a:noFill/>
          <a:ln>
            <a:noFill/>
          </a:ln>
        </p:spPr>
        <p:txBody>
          <a:bodyPr anchorCtr="0" anchor="t" bIns="91425" lIns="91425"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838200" y="6356350"/>
            <a:ext cx="2743200" cy="365125"/>
          </a:xfrm>
          <a:prstGeom prst="rect">
            <a:avLst/>
          </a:prstGeom>
          <a:noFill/>
          <a:ln>
            <a:noFill/>
          </a:ln>
        </p:spPr>
        <p:txBody>
          <a:bodyPr anchorCtr="0" anchor="ctr" bIns="91425" lIns="91425"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4038600" y="6356350"/>
            <a:ext cx="4114800" cy="365125"/>
          </a:xfrm>
          <a:prstGeom prst="rect">
            <a:avLst/>
          </a:prstGeom>
          <a:noFill/>
          <a:ln>
            <a:noFill/>
          </a:ln>
        </p:spPr>
        <p:txBody>
          <a:bodyPr anchorCtr="0" anchor="ctr" bIns="91425" lIns="91425"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8610600" y="6356350"/>
            <a:ext cx="2743200" cy="365125"/>
          </a:xfrm>
          <a:prstGeom prst="rect">
            <a:avLst/>
          </a:prstGeom>
          <a:noFill/>
          <a:ln>
            <a:noFill/>
          </a:ln>
        </p:spPr>
        <p:txBody>
          <a:bodyPr anchorCtr="0" anchor="ctr" bIns="45700" lIns="91425"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jpg"/><Relationship Id="rId4" Type="http://schemas.openxmlformats.org/officeDocument/2006/relationships/image" Target="../media/image8.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4.jpg"/><Relationship Id="rId4" Type="http://schemas.openxmlformats.org/officeDocument/2006/relationships/image" Target="../media/image12.gif"/><Relationship Id="rId5" Type="http://schemas.openxmlformats.org/officeDocument/2006/relationships/image" Target="../media/image2.jpg"/><Relationship Id="rId6"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jp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9.jpg"/><Relationship Id="rId4" Type="http://schemas.openxmlformats.org/officeDocument/2006/relationships/image" Target="../media/image1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3.gif"/><Relationship Id="rId4" Type="http://schemas.openxmlformats.org/officeDocument/2006/relationships/image" Target="../media/image6.jpg"/><Relationship Id="rId5" Type="http://schemas.openxmlformats.org/officeDocument/2006/relationships/image" Target="../media/image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jpg"/><Relationship Id="rId4" Type="http://schemas.openxmlformats.org/officeDocument/2006/relationships/image" Target="../media/image13.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7.jpg"/><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Shape 88"/>
          <p:cNvSpPr txBox="1"/>
          <p:nvPr>
            <p:ph type="ctrTitle"/>
          </p:nvPr>
        </p:nvSpPr>
        <p:spPr>
          <a:xfrm>
            <a:off x="3373977" y="687329"/>
            <a:ext cx="4913193" cy="4284753"/>
          </a:xfrm>
          <a:prstGeom prst="rect">
            <a:avLst/>
          </a:prstGeom>
          <a:noFill/>
          <a:ln>
            <a:noFill/>
          </a:ln>
        </p:spPr>
        <p:txBody>
          <a:bodyPr anchorCtr="0" anchor="b" bIns="45700" lIns="91425" rIns="91425" wrap="square" tIns="45700">
            <a:noAutofit/>
          </a:bodyPr>
          <a:lstStyle/>
          <a:p>
            <a:pPr indent="0" lvl="0" marL="0" marR="0" rtl="0" algn="ctr">
              <a:lnSpc>
                <a:spcPct val="90000"/>
              </a:lnSpc>
              <a:spcBef>
                <a:spcPts val="0"/>
              </a:spcBef>
              <a:spcAft>
                <a:spcPts val="0"/>
              </a:spcAft>
              <a:buClr>
                <a:schemeClr val="dk1"/>
              </a:buClr>
              <a:buSzPts val="6000"/>
              <a:buFont typeface="Calibri"/>
              <a:buNone/>
            </a:pPr>
            <a:r>
              <a:rPr b="1" i="0" lang="en-US" sz="6000" u="none" cap="none" strike="noStrike">
                <a:solidFill>
                  <a:schemeClr val="dk1"/>
                </a:solidFill>
                <a:latin typeface="Calibri"/>
                <a:ea typeface="Calibri"/>
                <a:cs typeface="Calibri"/>
                <a:sym typeface="Calibri"/>
              </a:rPr>
              <a:t>Knights and Chivalry </a:t>
            </a:r>
            <a:br>
              <a:rPr b="1" i="0" lang="en-US" sz="6000" u="none" cap="none" strike="noStrike">
                <a:solidFill>
                  <a:schemeClr val="dk1"/>
                </a:solidFill>
                <a:latin typeface="Calibri"/>
                <a:ea typeface="Calibri"/>
                <a:cs typeface="Calibri"/>
                <a:sym typeface="Calibri"/>
              </a:rPr>
            </a:br>
            <a:r>
              <a:rPr b="1" i="0" lang="en-US" sz="6000" u="none" cap="none" strike="noStrike">
                <a:solidFill>
                  <a:schemeClr val="dk1"/>
                </a:solidFill>
                <a:latin typeface="Calibri"/>
                <a:ea typeface="Calibri"/>
                <a:cs typeface="Calibri"/>
                <a:sym typeface="Calibri"/>
              </a:rPr>
              <a:t>in Era 1 </a:t>
            </a:r>
            <a:br>
              <a:rPr b="1" i="0" lang="en-US" sz="6000" u="none" cap="none" strike="noStrike">
                <a:solidFill>
                  <a:schemeClr val="dk1"/>
                </a:solidFill>
                <a:latin typeface="Calibri"/>
                <a:ea typeface="Calibri"/>
                <a:cs typeface="Calibri"/>
                <a:sym typeface="Calibri"/>
              </a:rPr>
            </a:br>
            <a:r>
              <a:rPr b="1" i="0" lang="en-US" sz="6000" u="none" cap="none" strike="noStrike">
                <a:solidFill>
                  <a:schemeClr val="dk1"/>
                </a:solidFill>
                <a:latin typeface="Calibri"/>
                <a:ea typeface="Calibri"/>
                <a:cs typeface="Calibri"/>
                <a:sym typeface="Calibri"/>
              </a:rPr>
              <a:t>Western Europe</a:t>
            </a:r>
            <a:endParaRPr b="1" i="0" sz="6000" u="none" cap="none" strike="noStrike">
              <a:solidFill>
                <a:schemeClr val="dk1"/>
              </a:solidFill>
              <a:latin typeface="Calibri"/>
              <a:ea typeface="Calibri"/>
              <a:cs typeface="Calibri"/>
              <a:sym typeface="Calibri"/>
            </a:endParaRPr>
          </a:p>
        </p:txBody>
      </p:sp>
      <p:sp>
        <p:nvSpPr>
          <p:cNvPr id="89" name="Shape 89"/>
          <p:cNvSpPr txBox="1"/>
          <p:nvPr>
            <p:ph idx="1" type="subTitle"/>
          </p:nvPr>
        </p:nvSpPr>
        <p:spPr>
          <a:xfrm>
            <a:off x="645514" y="5237149"/>
            <a:ext cx="5193811" cy="1243861"/>
          </a:xfrm>
          <a:prstGeom prst="rect">
            <a:avLst/>
          </a:prstGeom>
          <a:noFill/>
          <a:ln>
            <a:noFill/>
          </a:ln>
        </p:spPr>
        <p:txBody>
          <a:bodyPr anchorCtr="0" anchor="t" bIns="45700" lIns="91425" rIns="91425" wrap="square" tIns="45700">
            <a:noAutofit/>
          </a:bodyPr>
          <a:lstStyle/>
          <a:p>
            <a:pPr indent="0" lvl="0" marL="0" marR="0" rtl="0" algn="l">
              <a:lnSpc>
                <a:spcPct val="90000"/>
              </a:lnSpc>
              <a:spcBef>
                <a:spcPts val="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Notes 2.5</a:t>
            </a:r>
            <a:endParaRPr/>
          </a:p>
          <a:p>
            <a:pPr indent="0" lvl="0" marL="0" marR="0" rtl="0" algn="l">
              <a:lnSpc>
                <a:spcPct val="90000"/>
              </a:lnSpc>
              <a:spcBef>
                <a:spcPts val="100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December ____, 2017</a:t>
            </a:r>
            <a:endParaRPr b="0" i="0" sz="3200" u="none" cap="none" strike="noStrike">
              <a:solidFill>
                <a:schemeClr val="dk1"/>
              </a:solidFill>
              <a:latin typeface="Calibri"/>
              <a:ea typeface="Calibri"/>
              <a:cs typeface="Calibri"/>
              <a:sym typeface="Calibri"/>
            </a:endParaRPr>
          </a:p>
        </p:txBody>
      </p:sp>
      <p:pic>
        <p:nvPicPr>
          <p:cNvPr descr="492ef39e8c8a309abe1308653268b336.jpg (437×576)" id="90" name="Shape 90"/>
          <p:cNvPicPr preferRelativeResize="0"/>
          <p:nvPr/>
        </p:nvPicPr>
        <p:blipFill rotWithShape="1">
          <a:blip r:embed="rId3">
            <a:alphaModFix/>
          </a:blip>
          <a:srcRect b="0" l="0" r="0" t="0"/>
          <a:stretch/>
        </p:blipFill>
        <p:spPr>
          <a:xfrm>
            <a:off x="205300" y="-124135"/>
            <a:ext cx="3452301" cy="4968119"/>
          </a:xfrm>
          <a:prstGeom prst="rect">
            <a:avLst/>
          </a:prstGeom>
          <a:noFill/>
          <a:ln>
            <a:noFill/>
          </a:ln>
        </p:spPr>
      </p:pic>
      <p:pic>
        <p:nvPicPr>
          <p:cNvPr descr="http://static.wixstatic.com/media/0a8adf_be2e8e7698ffd91a6f9b22fc68c258f3.jpg_512" id="91" name="Shape 91"/>
          <p:cNvPicPr preferRelativeResize="0"/>
          <p:nvPr/>
        </p:nvPicPr>
        <p:blipFill rotWithShape="1">
          <a:blip r:embed="rId4">
            <a:alphaModFix/>
          </a:blip>
          <a:srcRect b="0" l="0" r="0" t="0"/>
          <a:stretch/>
        </p:blipFill>
        <p:spPr>
          <a:xfrm>
            <a:off x="8019587" y="0"/>
            <a:ext cx="4019550" cy="503872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pic>
        <p:nvPicPr>
          <p:cNvPr descr="http://4.bp.blogspot.com/-k0lmLl-Ua9s/UEKdRUuLBvI/AAAAAAAAAO4/XZTNN4yT5vM/s1600/Knight.jpg" id="154" name="Shape 154"/>
          <p:cNvPicPr preferRelativeResize="0"/>
          <p:nvPr/>
        </p:nvPicPr>
        <p:blipFill rotWithShape="1">
          <a:blip r:embed="rId3">
            <a:alphaModFix/>
          </a:blip>
          <a:srcRect b="0" l="0" r="0" t="0"/>
          <a:stretch/>
        </p:blipFill>
        <p:spPr>
          <a:xfrm>
            <a:off x="2520277" y="2635581"/>
            <a:ext cx="3691978" cy="4222419"/>
          </a:xfrm>
          <a:prstGeom prst="rect">
            <a:avLst/>
          </a:prstGeom>
          <a:noFill/>
          <a:ln>
            <a:noFill/>
          </a:ln>
        </p:spPr>
      </p:pic>
      <p:sp>
        <p:nvSpPr>
          <p:cNvPr id="155" name="Shape 155"/>
          <p:cNvSpPr txBox="1"/>
          <p:nvPr>
            <p:ph type="title"/>
          </p:nvPr>
        </p:nvSpPr>
        <p:spPr>
          <a:xfrm>
            <a:off x="3635149" y="721566"/>
            <a:ext cx="4476466" cy="1325563"/>
          </a:xfrm>
          <a:prstGeom prst="rect">
            <a:avLst/>
          </a:prstGeom>
          <a:noFill/>
          <a:ln>
            <a:noFill/>
          </a:ln>
        </p:spPr>
        <p:txBody>
          <a:bodyPr anchorCtr="0" anchor="ctr" bIns="45700" lIns="91425" rIns="91425" wrap="square" tIns="45700">
            <a:noAutofit/>
          </a:bodyPr>
          <a:lstStyle/>
          <a:p>
            <a:pPr indent="0" lvl="0" marL="0" marR="0" rtl="0" algn="ctr">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Our images of men?</a:t>
            </a:r>
            <a:endParaRPr b="0" i="0" sz="4400" u="none" cap="none" strike="noStrike">
              <a:solidFill>
                <a:schemeClr val="dk1"/>
              </a:solidFill>
              <a:latin typeface="Calibri"/>
              <a:ea typeface="Calibri"/>
              <a:cs typeface="Calibri"/>
              <a:sym typeface="Calibri"/>
            </a:endParaRPr>
          </a:p>
        </p:txBody>
      </p:sp>
      <p:pic>
        <p:nvPicPr>
          <p:cNvPr descr="http://www.jefftwp.org/middleschool/CoreTeams/LA/medieval-knight-costume-1.gif" id="156" name="Shape 156"/>
          <p:cNvPicPr preferRelativeResize="0"/>
          <p:nvPr/>
        </p:nvPicPr>
        <p:blipFill rotWithShape="1">
          <a:blip r:embed="rId4">
            <a:alphaModFix/>
          </a:blip>
          <a:srcRect b="0" l="0" r="0" t="0"/>
          <a:stretch/>
        </p:blipFill>
        <p:spPr>
          <a:xfrm>
            <a:off x="1" y="133114"/>
            <a:ext cx="3269514" cy="4152284"/>
          </a:xfrm>
          <a:prstGeom prst="rect">
            <a:avLst/>
          </a:prstGeom>
          <a:noFill/>
          <a:ln>
            <a:noFill/>
          </a:ln>
        </p:spPr>
      </p:pic>
      <p:pic>
        <p:nvPicPr>
          <p:cNvPr descr="http://static.ebony.com/idriselba6_gallery-image_36665.jpg" id="157" name="Shape 157"/>
          <p:cNvPicPr preferRelativeResize="0"/>
          <p:nvPr/>
        </p:nvPicPr>
        <p:blipFill rotWithShape="1">
          <a:blip r:embed="rId5">
            <a:alphaModFix/>
          </a:blip>
          <a:srcRect b="0" l="0" r="0" t="0"/>
          <a:stretch/>
        </p:blipFill>
        <p:spPr>
          <a:xfrm>
            <a:off x="8477250" y="0"/>
            <a:ext cx="3714750" cy="5476875"/>
          </a:xfrm>
          <a:prstGeom prst="rect">
            <a:avLst/>
          </a:prstGeom>
          <a:noFill/>
          <a:ln>
            <a:noFill/>
          </a:ln>
        </p:spPr>
      </p:pic>
      <p:pic>
        <p:nvPicPr>
          <p:cNvPr descr="http://cdn.mobsocmedia.com/uploads/sites/83/stephen-curry-express01.0.0_1438001120.jpg" id="158" name="Shape 158"/>
          <p:cNvPicPr preferRelativeResize="0"/>
          <p:nvPr/>
        </p:nvPicPr>
        <p:blipFill rotWithShape="1">
          <a:blip r:embed="rId6">
            <a:alphaModFix/>
          </a:blip>
          <a:srcRect b="0" l="0" r="0" t="0"/>
          <a:stretch/>
        </p:blipFill>
        <p:spPr>
          <a:xfrm>
            <a:off x="6963998" y="3319186"/>
            <a:ext cx="4718418" cy="353881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Shape 163"/>
          <p:cNvSpPr txBox="1"/>
          <p:nvPr>
            <p:ph type="title"/>
          </p:nvPr>
        </p:nvSpPr>
        <p:spPr>
          <a:xfrm>
            <a:off x="838200" y="365125"/>
            <a:ext cx="10515600" cy="1325563"/>
          </a:xfrm>
          <a:prstGeom prst="rect">
            <a:avLst/>
          </a:prstGeom>
          <a:noFill/>
          <a:ln>
            <a:noFill/>
          </a:ln>
        </p:spPr>
        <p:txBody>
          <a:bodyPr anchorCtr="0" anchor="ctr" bIns="45700" lIns="91425"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t/>
            </a:r>
            <a:endParaRPr b="0" i="0" sz="4400" u="none" cap="none" strike="noStrike">
              <a:solidFill>
                <a:schemeClr val="dk1"/>
              </a:solidFill>
              <a:latin typeface="Calibri"/>
              <a:ea typeface="Calibri"/>
              <a:cs typeface="Calibri"/>
              <a:sym typeface="Calibri"/>
            </a:endParaRPr>
          </a:p>
        </p:txBody>
      </p:sp>
      <p:pic>
        <p:nvPicPr>
          <p:cNvPr descr="https://mrgrayhistory.wikispaces.com/file/view/E_Middle_Ages_-_Japan.JPG/244140813/893x522/E_Middle_Ages_-_Japan.JPG" id="164" name="Shape 164"/>
          <p:cNvPicPr preferRelativeResize="0"/>
          <p:nvPr/>
        </p:nvPicPr>
        <p:blipFill rotWithShape="1">
          <a:blip r:embed="rId3">
            <a:alphaModFix/>
          </a:blip>
          <a:srcRect b="0" l="0" r="0" t="0"/>
          <a:stretch/>
        </p:blipFill>
        <p:spPr>
          <a:xfrm>
            <a:off x="1194793" y="656823"/>
            <a:ext cx="9802413" cy="576376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sp>
        <p:nvSpPr>
          <p:cNvPr id="169" name="Shape 169"/>
          <p:cNvSpPr txBox="1"/>
          <p:nvPr>
            <p:ph type="title"/>
          </p:nvPr>
        </p:nvSpPr>
        <p:spPr>
          <a:xfrm>
            <a:off x="838200" y="365125"/>
            <a:ext cx="10515600" cy="1325563"/>
          </a:xfrm>
          <a:prstGeom prst="rect">
            <a:avLst/>
          </a:prstGeom>
          <a:noFill/>
          <a:ln>
            <a:noFill/>
          </a:ln>
        </p:spPr>
        <p:txBody>
          <a:bodyPr anchorCtr="0" anchor="ctr" bIns="45700" lIns="91425"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t/>
            </a:r>
            <a:endParaRPr b="0" i="0" sz="4400" u="none" cap="none" strike="noStrike">
              <a:solidFill>
                <a:schemeClr val="dk1"/>
              </a:solidFill>
              <a:latin typeface="Calibri"/>
              <a:ea typeface="Calibri"/>
              <a:cs typeface="Calibri"/>
              <a:sym typeface="Calibri"/>
            </a:endParaRPr>
          </a:p>
        </p:txBody>
      </p:sp>
      <p:pic>
        <p:nvPicPr>
          <p:cNvPr descr="https://mrgrayhistory.wikispaces.com/file/view/E_Middle_Ages_-_Japan.JPG/244140813/893x522/E_Middle_Ages_-_Japan.JPG" id="170" name="Shape 170"/>
          <p:cNvPicPr preferRelativeResize="0"/>
          <p:nvPr/>
        </p:nvPicPr>
        <p:blipFill rotWithShape="1">
          <a:blip r:embed="rId3">
            <a:alphaModFix/>
          </a:blip>
          <a:srcRect b="0" l="0" r="0" t="0"/>
          <a:stretch/>
        </p:blipFill>
        <p:spPr>
          <a:xfrm>
            <a:off x="1194793" y="656823"/>
            <a:ext cx="9802413" cy="5763766"/>
          </a:xfrm>
          <a:prstGeom prst="rect">
            <a:avLst/>
          </a:prstGeom>
          <a:noFill/>
          <a:ln>
            <a:noFill/>
          </a:ln>
        </p:spPr>
      </p:pic>
      <p:pic>
        <p:nvPicPr>
          <p:cNvPr id="171" name="Shape 171"/>
          <p:cNvPicPr preferRelativeResize="0"/>
          <p:nvPr/>
        </p:nvPicPr>
        <p:blipFill rotWithShape="1">
          <a:blip r:embed="rId4">
            <a:alphaModFix/>
          </a:blip>
          <a:srcRect b="0" l="0" r="0" t="0"/>
          <a:stretch/>
        </p:blipFill>
        <p:spPr>
          <a:xfrm>
            <a:off x="6448281" y="255898"/>
            <a:ext cx="4548925" cy="656561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Shape 176"/>
          <p:cNvSpPr txBox="1"/>
          <p:nvPr>
            <p:ph type="title"/>
          </p:nvPr>
        </p:nvSpPr>
        <p:spPr>
          <a:xfrm>
            <a:off x="437881" y="249216"/>
            <a:ext cx="10515600" cy="1325563"/>
          </a:xfrm>
          <a:prstGeom prst="rect">
            <a:avLst/>
          </a:prstGeom>
          <a:noFill/>
          <a:ln>
            <a:noFill/>
          </a:ln>
        </p:spPr>
        <p:txBody>
          <a:bodyPr anchorCtr="0" anchor="ctr" bIns="45700" lIns="91425"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Epsilon Research Questions</a:t>
            </a:r>
            <a:endParaRPr b="0" i="0" sz="4400" u="none" cap="none" strike="noStrike">
              <a:solidFill>
                <a:schemeClr val="dk1"/>
              </a:solidFill>
              <a:latin typeface="Calibri"/>
              <a:ea typeface="Calibri"/>
              <a:cs typeface="Calibri"/>
              <a:sym typeface="Calibri"/>
            </a:endParaRPr>
          </a:p>
        </p:txBody>
      </p:sp>
      <p:sp>
        <p:nvSpPr>
          <p:cNvPr id="177" name="Shape 177"/>
          <p:cNvSpPr txBox="1"/>
          <p:nvPr>
            <p:ph idx="1" type="body"/>
          </p:nvPr>
        </p:nvSpPr>
        <p:spPr>
          <a:xfrm>
            <a:off x="437881" y="1690688"/>
            <a:ext cx="11191741" cy="4761627"/>
          </a:xfrm>
          <a:prstGeom prst="rect">
            <a:avLst/>
          </a:prstGeom>
          <a:noFill/>
          <a:ln>
            <a:noFill/>
          </a:ln>
        </p:spPr>
        <p:txBody>
          <a:bodyPr anchorCtr="0" anchor="t" bIns="45700" lIns="91425" rIns="91425" wrap="square" tIns="45700">
            <a:noAutofit/>
          </a:bodyPr>
          <a:lstStyle/>
          <a:p>
            <a:pPr indent="0" lvl="0" marL="0" marR="0" rtl="0" algn="l">
              <a:lnSpc>
                <a:spcPct val="90000"/>
              </a:lnSpc>
              <a:spcBef>
                <a:spcPts val="0"/>
              </a:spcBef>
              <a:spcAft>
                <a:spcPts val="0"/>
              </a:spcAft>
              <a:buClr>
                <a:schemeClr val="dk1"/>
              </a:buClr>
              <a:buSzPts val="3000"/>
              <a:buFont typeface="Arial"/>
              <a:buNone/>
            </a:pPr>
            <a:r>
              <a:rPr b="0" i="0" lang="en-US" sz="3000" u="none" cap="none" strike="noStrike">
                <a:solidFill>
                  <a:schemeClr val="dk1"/>
                </a:solidFill>
                <a:latin typeface="Calibri"/>
                <a:ea typeface="Calibri"/>
                <a:cs typeface="Calibri"/>
                <a:sym typeface="Calibri"/>
              </a:rPr>
              <a:t>1. Could women become samurais, if so, how?</a:t>
            </a:r>
            <a:endParaRPr/>
          </a:p>
          <a:p>
            <a:pPr indent="0" lvl="0" marL="0" marR="0" rtl="0" algn="l">
              <a:lnSpc>
                <a:spcPct val="90000"/>
              </a:lnSpc>
              <a:spcBef>
                <a:spcPts val="1000"/>
              </a:spcBef>
              <a:spcAft>
                <a:spcPts val="0"/>
              </a:spcAft>
              <a:buClr>
                <a:schemeClr val="dk1"/>
              </a:buClr>
              <a:buSzPts val="3000"/>
              <a:buFont typeface="Arial"/>
              <a:buNone/>
            </a:pPr>
            <a:r>
              <a:rPr b="0" i="0" lang="en-US" sz="3000" u="none" cap="none" strike="noStrike">
                <a:solidFill>
                  <a:schemeClr val="dk1"/>
                </a:solidFill>
                <a:latin typeface="Calibri"/>
                <a:ea typeface="Calibri"/>
                <a:cs typeface="Calibri"/>
                <a:sym typeface="Calibri"/>
              </a:rPr>
              <a:t>2. What was samurais’ training like?</a:t>
            </a:r>
            <a:endParaRPr/>
          </a:p>
          <a:p>
            <a:pPr indent="0" lvl="0" marL="0" marR="0" rtl="0" algn="l">
              <a:lnSpc>
                <a:spcPct val="90000"/>
              </a:lnSpc>
              <a:spcBef>
                <a:spcPts val="1000"/>
              </a:spcBef>
              <a:spcAft>
                <a:spcPts val="0"/>
              </a:spcAft>
              <a:buClr>
                <a:schemeClr val="dk1"/>
              </a:buClr>
              <a:buSzPts val="3000"/>
              <a:buFont typeface="Arial"/>
              <a:buNone/>
            </a:pPr>
            <a:r>
              <a:rPr b="0" i="0" lang="en-US" sz="3000" u="none" cap="none" strike="noStrike">
                <a:solidFill>
                  <a:schemeClr val="dk1"/>
                </a:solidFill>
                <a:latin typeface="Calibri"/>
                <a:ea typeface="Calibri"/>
                <a:cs typeface="Calibri"/>
                <a:sym typeface="Calibri"/>
              </a:rPr>
              <a:t>3. Why did samurais NOT fear death?</a:t>
            </a:r>
            <a:endParaRPr/>
          </a:p>
          <a:p>
            <a:pPr indent="0" lvl="0" marL="0" marR="0" rtl="0" algn="l">
              <a:lnSpc>
                <a:spcPct val="90000"/>
              </a:lnSpc>
              <a:spcBef>
                <a:spcPts val="1000"/>
              </a:spcBef>
              <a:spcAft>
                <a:spcPts val="0"/>
              </a:spcAft>
              <a:buClr>
                <a:schemeClr val="dk1"/>
              </a:buClr>
              <a:buSzPts val="3000"/>
              <a:buFont typeface="Arial"/>
              <a:buNone/>
            </a:pPr>
            <a:r>
              <a:rPr b="0" i="0" lang="en-US" sz="3000" u="none" cap="none" strike="noStrike">
                <a:solidFill>
                  <a:schemeClr val="dk1"/>
                </a:solidFill>
                <a:latin typeface="Calibri"/>
                <a:ea typeface="Calibri"/>
                <a:cs typeface="Calibri"/>
                <a:sym typeface="Calibri"/>
              </a:rPr>
              <a:t>4. What was the social hierarchy and how di the categories benefit each other?</a:t>
            </a:r>
            <a:endParaRPr/>
          </a:p>
          <a:p>
            <a:pPr indent="0" lvl="0" marL="0" marR="0" rtl="0" algn="l">
              <a:lnSpc>
                <a:spcPct val="90000"/>
              </a:lnSpc>
              <a:spcBef>
                <a:spcPts val="1000"/>
              </a:spcBef>
              <a:spcAft>
                <a:spcPts val="0"/>
              </a:spcAft>
              <a:buClr>
                <a:schemeClr val="dk1"/>
              </a:buClr>
              <a:buSzPts val="3000"/>
              <a:buFont typeface="Arial"/>
              <a:buNone/>
            </a:pPr>
            <a:r>
              <a:rPr b="0" i="0" lang="en-US" sz="3000" u="none" cap="none" strike="noStrike">
                <a:solidFill>
                  <a:schemeClr val="dk1"/>
                </a:solidFill>
                <a:latin typeface="Calibri"/>
                <a:ea typeface="Calibri"/>
                <a:cs typeface="Calibri"/>
                <a:sym typeface="Calibri"/>
              </a:rPr>
              <a:t>5. How did feudalism/the social hierarchy come about?</a:t>
            </a:r>
            <a:endParaRPr/>
          </a:p>
          <a:p>
            <a:pPr indent="0" lvl="0" marL="0" marR="0" rtl="0" algn="l">
              <a:lnSpc>
                <a:spcPct val="90000"/>
              </a:lnSpc>
              <a:spcBef>
                <a:spcPts val="1000"/>
              </a:spcBef>
              <a:spcAft>
                <a:spcPts val="0"/>
              </a:spcAft>
              <a:buClr>
                <a:schemeClr val="dk1"/>
              </a:buClr>
              <a:buSzPts val="3000"/>
              <a:buFont typeface="Arial"/>
              <a:buNone/>
            </a:pPr>
            <a:r>
              <a:rPr b="0" i="0" lang="en-US" sz="3000" u="none" cap="none" strike="noStrike">
                <a:solidFill>
                  <a:schemeClr val="dk1"/>
                </a:solidFill>
                <a:latin typeface="Calibri"/>
                <a:ea typeface="Calibri"/>
                <a:cs typeface="Calibri"/>
                <a:sym typeface="Calibri"/>
              </a:rPr>
              <a:t>6. Did the Japanese have arranged marriages? Is so, how were they arranged?</a:t>
            </a:r>
            <a:endParaRPr/>
          </a:p>
          <a:p>
            <a:pPr indent="0" lvl="0" marL="0" marR="0" rtl="0" algn="l">
              <a:lnSpc>
                <a:spcPct val="90000"/>
              </a:lnSpc>
              <a:spcBef>
                <a:spcPts val="1000"/>
              </a:spcBef>
              <a:spcAft>
                <a:spcPts val="0"/>
              </a:spcAft>
              <a:buClr>
                <a:schemeClr val="dk1"/>
              </a:buClr>
              <a:buSzPts val="3000"/>
              <a:buFont typeface="Arial"/>
              <a:buNone/>
            </a:pPr>
            <a:r>
              <a:rPr b="0" i="0" lang="en-US" sz="3000" u="none" cap="none" strike="noStrike">
                <a:solidFill>
                  <a:schemeClr val="dk1"/>
                </a:solidFill>
                <a:latin typeface="Calibri"/>
                <a:ea typeface="Calibri"/>
                <a:cs typeface="Calibri"/>
                <a:sym typeface="Calibri"/>
              </a:rPr>
              <a:t>7. What were the main differences between samurais and knights?</a:t>
            </a:r>
            <a:endParaRPr/>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Shape 182"/>
          <p:cNvSpPr txBox="1"/>
          <p:nvPr>
            <p:ph type="title"/>
          </p:nvPr>
        </p:nvSpPr>
        <p:spPr>
          <a:xfrm>
            <a:off x="618186" y="365125"/>
            <a:ext cx="10515600" cy="1325563"/>
          </a:xfrm>
          <a:prstGeom prst="rect">
            <a:avLst/>
          </a:prstGeom>
          <a:noFill/>
          <a:ln>
            <a:noFill/>
          </a:ln>
        </p:spPr>
        <p:txBody>
          <a:bodyPr anchorCtr="0" anchor="ctr" bIns="45700" lIns="91425"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Gamma Research Questions </a:t>
            </a:r>
            <a:endParaRPr b="0" i="0" sz="4400" u="none" cap="none" strike="noStrike">
              <a:solidFill>
                <a:schemeClr val="dk1"/>
              </a:solidFill>
              <a:latin typeface="Calibri"/>
              <a:ea typeface="Calibri"/>
              <a:cs typeface="Calibri"/>
              <a:sym typeface="Calibri"/>
            </a:endParaRPr>
          </a:p>
        </p:txBody>
      </p:sp>
      <p:sp>
        <p:nvSpPr>
          <p:cNvPr id="183" name="Shape 183"/>
          <p:cNvSpPr txBox="1"/>
          <p:nvPr>
            <p:ph idx="1" type="body"/>
          </p:nvPr>
        </p:nvSpPr>
        <p:spPr>
          <a:xfrm>
            <a:off x="618186" y="1690688"/>
            <a:ext cx="11037194" cy="4722991"/>
          </a:xfrm>
          <a:prstGeom prst="rect">
            <a:avLst/>
          </a:prstGeom>
          <a:noFill/>
          <a:ln>
            <a:noFill/>
          </a:ln>
        </p:spPr>
        <p:txBody>
          <a:bodyPr anchorCtr="0" anchor="t" bIns="45700" lIns="91425" rIns="91425" wrap="square" tIns="45700">
            <a:noAutofit/>
          </a:bodyPr>
          <a:lstStyle/>
          <a:p>
            <a:pPr indent="0" lvl="0" marL="0" marR="0" rtl="0" algn="l">
              <a:lnSpc>
                <a:spcPct val="90000"/>
              </a:lnSpc>
              <a:spcBef>
                <a:spcPts val="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1. Are the higher classes born into the social class?</a:t>
            </a:r>
            <a:endParaRPr/>
          </a:p>
          <a:p>
            <a:pPr indent="0" lvl="0" marL="0" marR="0" rtl="0" algn="l">
              <a:lnSpc>
                <a:spcPct val="90000"/>
              </a:lnSpc>
              <a:spcBef>
                <a:spcPts val="100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2. Do men and women samurais train the same way?**</a:t>
            </a:r>
            <a:endParaRPr/>
          </a:p>
          <a:p>
            <a:pPr indent="0" lvl="0" marL="0" marR="0" rtl="0" algn="l">
              <a:lnSpc>
                <a:spcPct val="90000"/>
              </a:lnSpc>
              <a:spcBef>
                <a:spcPts val="100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3. How old do you have to be to start the training for a samurai?**</a:t>
            </a:r>
            <a:endParaRPr/>
          </a:p>
          <a:p>
            <a:pPr indent="0" lvl="0" marL="0" marR="0" rtl="0" algn="l">
              <a:lnSpc>
                <a:spcPct val="90000"/>
              </a:lnSpc>
              <a:spcBef>
                <a:spcPts val="100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4. What percentage of the population was in the warrior class (vs the peasant class)?</a:t>
            </a:r>
            <a:endParaRPr/>
          </a:p>
          <a:p>
            <a:pPr indent="0" lvl="0" marL="0" marR="0" rtl="0" algn="l">
              <a:lnSpc>
                <a:spcPct val="90000"/>
              </a:lnSpc>
              <a:spcBef>
                <a:spcPts val="100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5. Did Japan ever come in contract with Europe?**</a:t>
            </a:r>
            <a:endParaRPr/>
          </a:p>
          <a:p>
            <a:pPr indent="0" lvl="0" marL="0" marR="0" rtl="0" algn="l">
              <a:lnSpc>
                <a:spcPct val="90000"/>
              </a:lnSpc>
              <a:spcBef>
                <a:spcPts val="100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6. Did any other kingdoms adopt Japanese feudalism?**</a:t>
            </a:r>
            <a:endParaRPr/>
          </a:p>
          <a:p>
            <a:pPr indent="0" lvl="0" marL="0" marR="0" rtl="0" algn="l">
              <a:lnSpc>
                <a:spcPct val="90000"/>
              </a:lnSpc>
              <a:spcBef>
                <a:spcPts val="100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7. Why did feudalism start in Japan?</a:t>
            </a:r>
            <a:endParaRPr/>
          </a:p>
          <a:p>
            <a:pPr indent="0" lvl="0" marL="0" marR="0" rtl="0" algn="l">
              <a:lnSpc>
                <a:spcPct val="90000"/>
              </a:lnSpc>
              <a:spcBef>
                <a:spcPts val="100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8.  Were there samurai nurses?**</a:t>
            </a:r>
            <a:endParaRPr/>
          </a:p>
          <a:p>
            <a:pPr indent="-64135" lvl="0" marL="228600" marR="0" rtl="0" algn="l">
              <a:lnSpc>
                <a:spcPct val="90000"/>
              </a:lnSpc>
              <a:spcBef>
                <a:spcPts val="1000"/>
              </a:spcBef>
              <a:spcAft>
                <a:spcPts val="0"/>
              </a:spcAft>
              <a:buClr>
                <a:schemeClr val="dk1"/>
              </a:buClr>
              <a:buSzPts val="2590"/>
              <a:buFont typeface="Arial"/>
              <a:buNone/>
            </a:pPr>
            <a:r>
              <a:t/>
            </a:r>
            <a:endParaRPr b="0" i="0" sz="2590" u="none" cap="none" strike="noStrike">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Shape 188"/>
          <p:cNvSpPr txBox="1"/>
          <p:nvPr>
            <p:ph type="title"/>
          </p:nvPr>
        </p:nvSpPr>
        <p:spPr>
          <a:xfrm>
            <a:off x="579549" y="365125"/>
            <a:ext cx="10515600" cy="1325563"/>
          </a:xfrm>
          <a:prstGeom prst="rect">
            <a:avLst/>
          </a:prstGeom>
          <a:noFill/>
          <a:ln>
            <a:noFill/>
          </a:ln>
        </p:spPr>
        <p:txBody>
          <a:bodyPr anchorCtr="0" anchor="ctr" bIns="45700" lIns="91425"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Zeta Research Questions</a:t>
            </a:r>
            <a:endParaRPr b="0" i="0" sz="4400" u="none" cap="none" strike="noStrike">
              <a:solidFill>
                <a:schemeClr val="dk1"/>
              </a:solidFill>
              <a:latin typeface="Calibri"/>
              <a:ea typeface="Calibri"/>
              <a:cs typeface="Calibri"/>
              <a:sym typeface="Calibri"/>
            </a:endParaRPr>
          </a:p>
        </p:txBody>
      </p:sp>
      <p:sp>
        <p:nvSpPr>
          <p:cNvPr id="189" name="Shape 189"/>
          <p:cNvSpPr txBox="1"/>
          <p:nvPr>
            <p:ph idx="1" type="body"/>
          </p:nvPr>
        </p:nvSpPr>
        <p:spPr>
          <a:xfrm>
            <a:off x="579549" y="1690688"/>
            <a:ext cx="11024316" cy="4722991"/>
          </a:xfrm>
          <a:prstGeom prst="rect">
            <a:avLst/>
          </a:prstGeom>
          <a:noFill/>
          <a:ln>
            <a:noFill/>
          </a:ln>
        </p:spPr>
        <p:txBody>
          <a:bodyPr anchorCtr="0" anchor="t" bIns="45700" lIns="91425" rIns="91425" wrap="square" tIns="45700">
            <a:noAutofit/>
          </a:bodyPr>
          <a:lstStyle/>
          <a:p>
            <a:pPr indent="0" lvl="0" marL="0" marR="0" rtl="0" algn="l">
              <a:lnSpc>
                <a:spcPct val="80000"/>
              </a:lnSpc>
              <a:spcBef>
                <a:spcPts val="0"/>
              </a:spcBef>
              <a:spcAft>
                <a:spcPts val="0"/>
              </a:spcAft>
              <a:buClr>
                <a:schemeClr val="dk1"/>
              </a:buClr>
              <a:buSzPts val="2590"/>
              <a:buFont typeface="Arial"/>
              <a:buNone/>
            </a:pPr>
            <a:r>
              <a:rPr b="0" i="0" lang="en-US" sz="2590" u="none" cap="none" strike="noStrike">
                <a:solidFill>
                  <a:schemeClr val="dk1"/>
                </a:solidFill>
                <a:latin typeface="Calibri"/>
                <a:ea typeface="Calibri"/>
                <a:cs typeface="Calibri"/>
                <a:sym typeface="Calibri"/>
              </a:rPr>
              <a:t>1. Why did Japanese allow women to be samurai?</a:t>
            </a:r>
            <a:endParaRPr/>
          </a:p>
          <a:p>
            <a:pPr indent="0" lvl="0" marL="0" marR="0" rtl="0" algn="l">
              <a:lnSpc>
                <a:spcPct val="80000"/>
              </a:lnSpc>
              <a:spcBef>
                <a:spcPts val="1000"/>
              </a:spcBef>
              <a:spcAft>
                <a:spcPts val="0"/>
              </a:spcAft>
              <a:buClr>
                <a:schemeClr val="dk1"/>
              </a:buClr>
              <a:buSzPts val="2590"/>
              <a:buFont typeface="Arial"/>
              <a:buNone/>
            </a:pPr>
            <a:r>
              <a:rPr b="0" i="0" lang="en-US" sz="2590" u="none" cap="none" strike="noStrike">
                <a:solidFill>
                  <a:schemeClr val="dk1"/>
                </a:solidFill>
                <a:latin typeface="Calibri"/>
                <a:ea typeface="Calibri"/>
                <a:cs typeface="Calibri"/>
                <a:sym typeface="Calibri"/>
              </a:rPr>
              <a:t>2. Why did samurais sometimes commit suicide?</a:t>
            </a:r>
            <a:endParaRPr/>
          </a:p>
          <a:p>
            <a:pPr indent="0" lvl="0" marL="0" marR="0" rtl="0" algn="l">
              <a:lnSpc>
                <a:spcPct val="80000"/>
              </a:lnSpc>
              <a:spcBef>
                <a:spcPts val="1000"/>
              </a:spcBef>
              <a:spcAft>
                <a:spcPts val="0"/>
              </a:spcAft>
              <a:buClr>
                <a:schemeClr val="dk1"/>
              </a:buClr>
              <a:buSzPts val="2590"/>
              <a:buFont typeface="Arial"/>
              <a:buNone/>
            </a:pPr>
            <a:r>
              <a:rPr b="0" i="0" lang="en-US" sz="2590" u="none" cap="none" strike="noStrike">
                <a:solidFill>
                  <a:schemeClr val="dk1"/>
                </a:solidFill>
                <a:latin typeface="Calibri"/>
                <a:ea typeface="Calibri"/>
                <a:cs typeface="Calibri"/>
                <a:sym typeface="Calibri"/>
              </a:rPr>
              <a:t>3. Did samurais ever revolt against emperors or shoguns?</a:t>
            </a:r>
            <a:endParaRPr/>
          </a:p>
          <a:p>
            <a:pPr indent="0" lvl="0" marL="0" marR="0" rtl="0" algn="l">
              <a:lnSpc>
                <a:spcPct val="80000"/>
              </a:lnSpc>
              <a:spcBef>
                <a:spcPts val="1000"/>
              </a:spcBef>
              <a:spcAft>
                <a:spcPts val="0"/>
              </a:spcAft>
              <a:buClr>
                <a:schemeClr val="dk1"/>
              </a:buClr>
              <a:buSzPts val="2590"/>
              <a:buFont typeface="Arial"/>
              <a:buNone/>
            </a:pPr>
            <a:r>
              <a:rPr b="0" i="0" lang="en-US" sz="2590" u="none" cap="none" strike="noStrike">
                <a:solidFill>
                  <a:schemeClr val="dk1"/>
                </a:solidFill>
                <a:latin typeface="Calibri"/>
                <a:ea typeface="Calibri"/>
                <a:cs typeface="Calibri"/>
                <a:sym typeface="Calibri"/>
              </a:rPr>
              <a:t>4. At what age did people become samurais?</a:t>
            </a:r>
            <a:endParaRPr/>
          </a:p>
          <a:p>
            <a:pPr indent="0" lvl="0" marL="0" marR="0" rtl="0" algn="l">
              <a:lnSpc>
                <a:spcPct val="80000"/>
              </a:lnSpc>
              <a:spcBef>
                <a:spcPts val="1000"/>
              </a:spcBef>
              <a:spcAft>
                <a:spcPts val="0"/>
              </a:spcAft>
              <a:buClr>
                <a:schemeClr val="dk1"/>
              </a:buClr>
              <a:buSzPts val="2590"/>
              <a:buFont typeface="Arial"/>
              <a:buNone/>
            </a:pPr>
            <a:r>
              <a:rPr b="0" i="0" lang="en-US" sz="2590" u="none" cap="none" strike="noStrike">
                <a:solidFill>
                  <a:schemeClr val="dk1"/>
                </a:solidFill>
                <a:latin typeface="Calibri"/>
                <a:ea typeface="Calibri"/>
                <a:cs typeface="Calibri"/>
                <a:sym typeface="Calibri"/>
              </a:rPr>
              <a:t>5. How was society organized in Japanese feudalism?</a:t>
            </a:r>
            <a:endParaRPr/>
          </a:p>
          <a:p>
            <a:pPr indent="0" lvl="0" marL="0" marR="0" rtl="0" algn="l">
              <a:lnSpc>
                <a:spcPct val="80000"/>
              </a:lnSpc>
              <a:spcBef>
                <a:spcPts val="1000"/>
              </a:spcBef>
              <a:spcAft>
                <a:spcPts val="0"/>
              </a:spcAft>
              <a:buClr>
                <a:schemeClr val="dk1"/>
              </a:buClr>
              <a:buSzPts val="2590"/>
              <a:buFont typeface="Arial"/>
              <a:buNone/>
            </a:pPr>
            <a:r>
              <a:rPr b="0" i="0" lang="en-US" sz="2590" u="none" cap="none" strike="noStrike">
                <a:solidFill>
                  <a:schemeClr val="dk1"/>
                </a:solidFill>
                <a:latin typeface="Calibri"/>
                <a:ea typeface="Calibri"/>
                <a:cs typeface="Calibri"/>
                <a:sym typeface="Calibri"/>
              </a:rPr>
              <a:t>6. What fighting methods did samurais use?</a:t>
            </a:r>
            <a:endParaRPr/>
          </a:p>
          <a:p>
            <a:pPr indent="0" lvl="0" marL="0" marR="0" rtl="0" algn="l">
              <a:lnSpc>
                <a:spcPct val="80000"/>
              </a:lnSpc>
              <a:spcBef>
                <a:spcPts val="1000"/>
              </a:spcBef>
              <a:spcAft>
                <a:spcPts val="0"/>
              </a:spcAft>
              <a:buClr>
                <a:schemeClr val="dk1"/>
              </a:buClr>
              <a:buSzPts val="2590"/>
              <a:buFont typeface="Arial"/>
              <a:buNone/>
            </a:pPr>
            <a:r>
              <a:rPr b="0" i="0" lang="en-US" sz="2590" u="none" cap="none" strike="noStrike">
                <a:solidFill>
                  <a:schemeClr val="dk1"/>
                </a:solidFill>
                <a:latin typeface="Calibri"/>
                <a:ea typeface="Calibri"/>
                <a:cs typeface="Calibri"/>
                <a:sym typeface="Calibri"/>
              </a:rPr>
              <a:t>7. When did samurais gain more power?</a:t>
            </a:r>
            <a:endParaRPr/>
          </a:p>
          <a:p>
            <a:pPr indent="0" lvl="0" marL="0" marR="0" rtl="0" algn="l">
              <a:lnSpc>
                <a:spcPct val="80000"/>
              </a:lnSpc>
              <a:spcBef>
                <a:spcPts val="1000"/>
              </a:spcBef>
              <a:spcAft>
                <a:spcPts val="0"/>
              </a:spcAft>
              <a:buClr>
                <a:schemeClr val="dk1"/>
              </a:buClr>
              <a:buSzPts val="2590"/>
              <a:buFont typeface="Arial"/>
              <a:buNone/>
            </a:pPr>
            <a:r>
              <a:rPr b="0" i="0" lang="en-US" sz="2590" u="none" cap="none" strike="noStrike">
                <a:solidFill>
                  <a:schemeClr val="dk1"/>
                </a:solidFill>
                <a:latin typeface="Calibri"/>
                <a:ea typeface="Calibri"/>
                <a:cs typeface="Calibri"/>
                <a:sym typeface="Calibri"/>
              </a:rPr>
              <a:t>8. What type of food did people eat?</a:t>
            </a:r>
            <a:endParaRPr/>
          </a:p>
          <a:p>
            <a:pPr indent="0" lvl="0" marL="0" marR="0" rtl="0" algn="l">
              <a:lnSpc>
                <a:spcPct val="80000"/>
              </a:lnSpc>
              <a:spcBef>
                <a:spcPts val="1000"/>
              </a:spcBef>
              <a:spcAft>
                <a:spcPts val="0"/>
              </a:spcAft>
              <a:buClr>
                <a:schemeClr val="dk1"/>
              </a:buClr>
              <a:buSzPts val="2590"/>
              <a:buFont typeface="Arial"/>
              <a:buNone/>
            </a:pPr>
            <a:r>
              <a:rPr b="0" i="0" lang="en-US" sz="2590" u="none" cap="none" strike="noStrike">
                <a:solidFill>
                  <a:schemeClr val="dk1"/>
                </a:solidFill>
                <a:latin typeface="Calibri"/>
                <a:ea typeface="Calibri"/>
                <a:cs typeface="Calibri"/>
                <a:sym typeface="Calibri"/>
              </a:rPr>
              <a:t>9. Did people inherit their power/social position?</a:t>
            </a:r>
            <a:endParaRPr/>
          </a:p>
          <a:p>
            <a:pPr indent="0" lvl="0" marL="0" marR="0" rtl="0" algn="l">
              <a:lnSpc>
                <a:spcPct val="80000"/>
              </a:lnSpc>
              <a:spcBef>
                <a:spcPts val="1000"/>
              </a:spcBef>
              <a:spcAft>
                <a:spcPts val="0"/>
              </a:spcAft>
              <a:buClr>
                <a:schemeClr val="dk1"/>
              </a:buClr>
              <a:buSzPts val="2590"/>
              <a:buFont typeface="Arial"/>
              <a:buNone/>
            </a:pPr>
            <a:r>
              <a:rPr b="0" i="0" lang="en-US" sz="2590" u="none" cap="none" strike="noStrike">
                <a:solidFill>
                  <a:schemeClr val="dk1"/>
                </a:solidFill>
                <a:latin typeface="Calibri"/>
                <a:ea typeface="Calibri"/>
                <a:cs typeface="Calibri"/>
                <a:sym typeface="Calibri"/>
              </a:rPr>
              <a:t>10. What physical differences (clothing, beards) were there between people of social classes?</a:t>
            </a:r>
            <a:endParaRPr/>
          </a:p>
          <a:p>
            <a:pPr indent="-64135" lvl="0" marL="228600" marR="0" rtl="0" algn="l">
              <a:lnSpc>
                <a:spcPct val="80000"/>
              </a:lnSpc>
              <a:spcBef>
                <a:spcPts val="1000"/>
              </a:spcBef>
              <a:spcAft>
                <a:spcPts val="0"/>
              </a:spcAft>
              <a:buClr>
                <a:schemeClr val="dk1"/>
              </a:buClr>
              <a:buSzPts val="2590"/>
              <a:buFont typeface="Arial"/>
              <a:buNone/>
            </a:pPr>
            <a:r>
              <a:t/>
            </a:r>
            <a:endParaRPr b="0" i="0" sz="2590" u="none" cap="none" strike="noStrike">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sp>
        <p:nvSpPr>
          <p:cNvPr id="194" name="Shape 194"/>
          <p:cNvSpPr txBox="1"/>
          <p:nvPr>
            <p:ph type="title"/>
          </p:nvPr>
        </p:nvSpPr>
        <p:spPr>
          <a:xfrm>
            <a:off x="838200" y="365125"/>
            <a:ext cx="10515600" cy="1325563"/>
          </a:xfrm>
          <a:prstGeom prst="rect">
            <a:avLst/>
          </a:prstGeom>
          <a:noFill/>
          <a:ln>
            <a:noFill/>
          </a:ln>
        </p:spPr>
        <p:txBody>
          <a:bodyPr anchorCtr="0" anchor="ctr" bIns="45700" lIns="91425"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t/>
            </a:r>
            <a:endParaRPr b="0" i="0" sz="4400" u="none" cap="none" strike="noStrike">
              <a:solidFill>
                <a:schemeClr val="dk1"/>
              </a:solidFill>
              <a:latin typeface="Calibri"/>
              <a:ea typeface="Calibri"/>
              <a:cs typeface="Calibri"/>
              <a:sym typeface="Calibri"/>
            </a:endParaRPr>
          </a:p>
        </p:txBody>
      </p:sp>
      <p:sp>
        <p:nvSpPr>
          <p:cNvPr id="195" name="Shape 195"/>
          <p:cNvSpPr txBox="1"/>
          <p:nvPr>
            <p:ph idx="1" type="body"/>
          </p:nvPr>
        </p:nvSpPr>
        <p:spPr>
          <a:xfrm>
            <a:off x="838200" y="1825625"/>
            <a:ext cx="10515600" cy="4351338"/>
          </a:xfrm>
          <a:prstGeom prst="rect">
            <a:avLst/>
          </a:prstGeom>
          <a:noFill/>
          <a:ln>
            <a:noFill/>
          </a:ln>
        </p:spPr>
        <p:txBody>
          <a:bodyPr anchorCtr="0" anchor="t" bIns="45700" lIns="91425" rIns="91425" wrap="square" tIns="45700">
            <a:noAutofit/>
          </a:bodyPr>
          <a:lstStyle/>
          <a:p>
            <a:pPr indent="-50800" lvl="0" marL="22860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Shape 200"/>
          <p:cNvSpPr txBox="1"/>
          <p:nvPr>
            <p:ph type="title"/>
          </p:nvPr>
        </p:nvSpPr>
        <p:spPr>
          <a:xfrm>
            <a:off x="618186" y="365125"/>
            <a:ext cx="10515600" cy="1325563"/>
          </a:xfrm>
          <a:prstGeom prst="rect">
            <a:avLst/>
          </a:prstGeom>
          <a:noFill/>
          <a:ln>
            <a:noFill/>
          </a:ln>
        </p:spPr>
        <p:txBody>
          <a:bodyPr anchorCtr="0" anchor="ctr" bIns="45700" lIns="91425"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Gamma Research Questions- SC </a:t>
            </a:r>
            <a:endParaRPr b="0" i="0" sz="4400" u="none" cap="none" strike="noStrike">
              <a:solidFill>
                <a:schemeClr val="dk1"/>
              </a:solidFill>
              <a:latin typeface="Calibri"/>
              <a:ea typeface="Calibri"/>
              <a:cs typeface="Calibri"/>
              <a:sym typeface="Calibri"/>
            </a:endParaRPr>
          </a:p>
        </p:txBody>
      </p:sp>
      <p:sp>
        <p:nvSpPr>
          <p:cNvPr id="201" name="Shape 201"/>
          <p:cNvSpPr txBox="1"/>
          <p:nvPr>
            <p:ph idx="1" type="body"/>
          </p:nvPr>
        </p:nvSpPr>
        <p:spPr>
          <a:xfrm>
            <a:off x="618186" y="1690688"/>
            <a:ext cx="11037194" cy="4722991"/>
          </a:xfrm>
          <a:prstGeom prst="rect">
            <a:avLst/>
          </a:prstGeom>
          <a:noFill/>
          <a:ln>
            <a:noFill/>
          </a:ln>
        </p:spPr>
        <p:txBody>
          <a:bodyPr anchorCtr="0" anchor="t" bIns="45700" lIns="91425" rIns="91425" wrap="square" tIns="45700">
            <a:noAutofit/>
          </a:bodyPr>
          <a:lstStyle/>
          <a:p>
            <a:pPr indent="0" lvl="0" marL="0" marR="0" rtl="0" algn="l">
              <a:lnSpc>
                <a:spcPct val="80000"/>
              </a:lnSpc>
              <a:spcBef>
                <a:spcPts val="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1. Are the higher classes born into the social class?</a:t>
            </a:r>
            <a:endParaRPr/>
          </a:p>
          <a:p>
            <a:pPr indent="0" lvl="0" marL="0" marR="0" rtl="0" algn="l">
              <a:lnSpc>
                <a:spcPct val="80000"/>
              </a:lnSpc>
              <a:spcBef>
                <a:spcPts val="100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2. How do samurais train?</a:t>
            </a:r>
            <a:endParaRPr/>
          </a:p>
          <a:p>
            <a:pPr indent="0" lvl="0" marL="0" marR="0" rtl="0" algn="l">
              <a:lnSpc>
                <a:spcPct val="80000"/>
              </a:lnSpc>
              <a:spcBef>
                <a:spcPts val="100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3. Were there women samurais, and if so, how were they different from male samurais?</a:t>
            </a:r>
            <a:endParaRPr b="0" i="0" sz="2960" u="none" cap="none" strike="noStrike">
              <a:solidFill>
                <a:schemeClr val="dk1"/>
              </a:solidFill>
              <a:latin typeface="Calibri"/>
              <a:ea typeface="Calibri"/>
              <a:cs typeface="Calibri"/>
              <a:sym typeface="Calibri"/>
            </a:endParaRPr>
          </a:p>
          <a:p>
            <a:pPr indent="0" lvl="0" marL="0" marR="0" rtl="0" algn="l">
              <a:lnSpc>
                <a:spcPct val="80000"/>
              </a:lnSpc>
              <a:spcBef>
                <a:spcPts val="100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4. What percentage of the population was in the warrior class (vs the peasant class)?</a:t>
            </a:r>
            <a:endParaRPr/>
          </a:p>
          <a:p>
            <a:pPr indent="0" lvl="0" marL="0" marR="0" rtl="0" algn="l">
              <a:lnSpc>
                <a:spcPct val="80000"/>
              </a:lnSpc>
              <a:spcBef>
                <a:spcPts val="100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5. Did Japan ever come in contract with Europe?</a:t>
            </a:r>
            <a:endParaRPr b="0" i="0" sz="2960" u="none" cap="none" strike="noStrike">
              <a:solidFill>
                <a:schemeClr val="dk1"/>
              </a:solidFill>
              <a:latin typeface="Calibri"/>
              <a:ea typeface="Calibri"/>
              <a:cs typeface="Calibri"/>
              <a:sym typeface="Calibri"/>
            </a:endParaRPr>
          </a:p>
          <a:p>
            <a:pPr indent="0" lvl="0" marL="0" marR="0" rtl="0" algn="l">
              <a:lnSpc>
                <a:spcPct val="80000"/>
              </a:lnSpc>
              <a:spcBef>
                <a:spcPts val="100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6. Did any other kingdoms adopt Japanese feudalism?</a:t>
            </a:r>
            <a:endParaRPr b="0" i="0" sz="2960" u="none" cap="none" strike="noStrike">
              <a:solidFill>
                <a:schemeClr val="dk1"/>
              </a:solidFill>
              <a:latin typeface="Calibri"/>
              <a:ea typeface="Calibri"/>
              <a:cs typeface="Calibri"/>
              <a:sym typeface="Calibri"/>
            </a:endParaRPr>
          </a:p>
          <a:p>
            <a:pPr indent="0" lvl="0" marL="0" marR="0" rtl="0" algn="l">
              <a:lnSpc>
                <a:spcPct val="80000"/>
              </a:lnSpc>
              <a:spcBef>
                <a:spcPts val="100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7. Why did feudalism start in Japan?</a:t>
            </a:r>
            <a:endParaRPr/>
          </a:p>
          <a:p>
            <a:pPr indent="0" lvl="0" marL="0" marR="0" rtl="0" algn="l">
              <a:lnSpc>
                <a:spcPct val="80000"/>
              </a:lnSpc>
              <a:spcBef>
                <a:spcPts val="1000"/>
              </a:spcBef>
              <a:spcAft>
                <a:spcPts val="0"/>
              </a:spcAft>
              <a:buClr>
                <a:schemeClr val="dk1"/>
              </a:buClr>
              <a:buSzPts val="2960"/>
              <a:buFont typeface="Arial"/>
              <a:buNone/>
            </a:pPr>
            <a:r>
              <a:rPr b="0" i="0" lang="en-US" sz="2960" u="none" cap="none" strike="noStrike">
                <a:solidFill>
                  <a:schemeClr val="dk1"/>
                </a:solidFill>
                <a:latin typeface="Calibri"/>
                <a:ea typeface="Calibri"/>
                <a:cs typeface="Calibri"/>
                <a:sym typeface="Calibri"/>
              </a:rPr>
              <a:t>8. Why did samurais sometimes commit suicide?</a:t>
            </a:r>
            <a:endParaRPr b="0" i="0" sz="2960" u="none" cap="none" strike="noStrike">
              <a:solidFill>
                <a:schemeClr val="dk1"/>
              </a:solidFill>
              <a:latin typeface="Calibri"/>
              <a:ea typeface="Calibri"/>
              <a:cs typeface="Calibri"/>
              <a:sym typeface="Calibri"/>
            </a:endParaRPr>
          </a:p>
          <a:p>
            <a:pPr indent="0" lvl="0" marL="0" marR="0" rtl="0" algn="l">
              <a:lnSpc>
                <a:spcPct val="80000"/>
              </a:lnSpc>
              <a:spcBef>
                <a:spcPts val="1000"/>
              </a:spcBef>
              <a:spcAft>
                <a:spcPts val="0"/>
              </a:spcAft>
              <a:buClr>
                <a:schemeClr val="dk1"/>
              </a:buClr>
              <a:buSzPts val="2590"/>
              <a:buFont typeface="Arial"/>
              <a:buNone/>
            </a:pPr>
            <a:r>
              <a:t/>
            </a:r>
            <a:endParaRPr b="0" i="0" sz="2590" u="none" cap="none" strike="noStrike">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pic>
        <p:nvPicPr>
          <p:cNvPr descr="https://asolitarybird.files.wordpress.com/2009/09/knights-armor-5.jpg" id="96" name="Shape 96"/>
          <p:cNvPicPr preferRelativeResize="0"/>
          <p:nvPr/>
        </p:nvPicPr>
        <p:blipFill rotWithShape="1">
          <a:blip r:embed="rId3">
            <a:alphaModFix/>
          </a:blip>
          <a:srcRect b="0" l="0" r="0" t="0"/>
          <a:stretch/>
        </p:blipFill>
        <p:spPr>
          <a:xfrm>
            <a:off x="7687116" y="962172"/>
            <a:ext cx="2747282" cy="4848953"/>
          </a:xfrm>
          <a:prstGeom prst="rect">
            <a:avLst/>
          </a:prstGeom>
          <a:noFill/>
          <a:ln>
            <a:noFill/>
          </a:ln>
        </p:spPr>
      </p:pic>
      <p:pic>
        <p:nvPicPr>
          <p:cNvPr descr="mundo-front" id="97" name="Shape 97"/>
          <p:cNvPicPr preferRelativeResize="0"/>
          <p:nvPr/>
        </p:nvPicPr>
        <p:blipFill rotWithShape="1">
          <a:blip r:embed="rId4">
            <a:alphaModFix/>
          </a:blip>
          <a:srcRect b="0" l="0" r="0" t="0"/>
          <a:stretch/>
        </p:blipFill>
        <p:spPr>
          <a:xfrm>
            <a:off x="267175" y="4544705"/>
            <a:ext cx="2162126" cy="2152742"/>
          </a:xfrm>
          <a:prstGeom prst="rect">
            <a:avLst/>
          </a:prstGeom>
          <a:noFill/>
          <a:ln>
            <a:noFill/>
          </a:ln>
        </p:spPr>
      </p:pic>
      <p:sp>
        <p:nvSpPr>
          <p:cNvPr id="98" name="Shape 98"/>
          <p:cNvSpPr/>
          <p:nvPr/>
        </p:nvSpPr>
        <p:spPr>
          <a:xfrm>
            <a:off x="1125989" y="776100"/>
            <a:ext cx="6347100" cy="4544700"/>
          </a:xfrm>
          <a:prstGeom prst="wedgeEllipseCallout">
            <a:avLst>
              <a:gd fmla="val -17180" name="adj1"/>
              <a:gd fmla="val 58219" name="adj2"/>
            </a:avLst>
          </a:prstGeom>
          <a:solidFill>
            <a:schemeClr val="lt1"/>
          </a:solidFill>
          <a:ln cap="flat" cmpd="sng" w="9525">
            <a:solidFill>
              <a:srgbClr val="0A56A4"/>
            </a:solidFill>
            <a:prstDash val="solid"/>
            <a:miter lim="800000"/>
            <a:headEnd len="med" w="med" type="none"/>
            <a:tailEnd len="med" w="med" type="none"/>
          </a:ln>
        </p:spPr>
        <p:txBody>
          <a:bodyPr anchorCtr="0" anchor="ctr" bIns="45700" lIns="91425" rIns="91425" wrap="square" tIns="45700">
            <a:noAutofit/>
          </a:bodyPr>
          <a:lstStyle/>
          <a:p>
            <a:pPr indent="0" lvl="0" marL="0" marR="0" rtl="0" algn="ctr">
              <a:spcBef>
                <a:spcPts val="0"/>
              </a:spcBef>
              <a:spcAft>
                <a:spcPts val="0"/>
              </a:spcAft>
              <a:buNone/>
            </a:pPr>
            <a:r>
              <a:rPr b="1" i="0" lang="en-US" sz="2800" u="none" cap="none" strike="noStrike">
                <a:solidFill>
                  <a:srgbClr val="0070C0"/>
                </a:solidFill>
                <a:latin typeface="Calibri"/>
                <a:ea typeface="Calibri"/>
                <a:cs typeface="Calibri"/>
                <a:sym typeface="Calibri"/>
              </a:rPr>
              <a:t>Knights protected the Church and people who were “distressed.” Knights lived by and promoted </a:t>
            </a:r>
            <a:r>
              <a:rPr b="1" i="0" lang="en-US" sz="2800" u="none" cap="none" strike="noStrike">
                <a:solidFill>
                  <a:srgbClr val="FF0000"/>
                </a:solidFill>
                <a:latin typeface="Calibri"/>
                <a:ea typeface="Calibri"/>
                <a:cs typeface="Calibri"/>
                <a:sym typeface="Calibri"/>
              </a:rPr>
              <a:t>chivalry</a:t>
            </a:r>
            <a:r>
              <a:rPr b="1" i="0" lang="en-US" sz="2800" u="none" cap="none" strike="noStrike">
                <a:solidFill>
                  <a:srgbClr val="0070C0"/>
                </a:solidFill>
                <a:latin typeface="Calibri"/>
                <a:ea typeface="Calibri"/>
                <a:cs typeface="Calibri"/>
                <a:sym typeface="Calibri"/>
              </a:rPr>
              <a:t>, a code of behavior that was based on Christianity.  This was the start of “etiquette.”</a:t>
            </a:r>
            <a:endParaRPr b="1" i="0" sz="2800" u="none" cap="none" strike="noStrike">
              <a:solidFill>
                <a:srgbClr val="0070C0"/>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97"/>
                                        </p:tgtEl>
                                        <p:attrNameLst>
                                          <p:attrName>style.visibility</p:attrName>
                                        </p:attrNameLst>
                                      </p:cBhvr>
                                      <p:to>
                                        <p:strVal val="visible"/>
                                      </p:to>
                                    </p:set>
                                    <p:animEffect filter="fade" transition="in">
                                      <p:cBhvr>
                                        <p:cTn dur="1000"/>
                                        <p:tgtEl>
                                          <p:spTgt spid="97"/>
                                        </p:tgtEl>
                                      </p:cBhvr>
                                    </p:animEffect>
                                  </p:childTnLst>
                                </p:cTn>
                              </p:par>
                            </p:childTnLst>
                          </p:cTn>
                        </p:par>
                        <p:par>
                          <p:cTn fill="hold">
                            <p:stCondLst>
                              <p:cond delay="1000"/>
                            </p:stCondLst>
                            <p:childTnLst>
                              <p:par>
                                <p:cTn fill="hold" nodeType="afterEffect" presetClass="entr" presetID="1" presetSubtype="0">
                                  <p:stCondLst>
                                    <p:cond delay="0"/>
                                  </p:stCondLst>
                                  <p:childTnLst>
                                    <p:set>
                                      <p:cBhvr>
                                        <p:cTn dur="1" fill="hold">
                                          <p:stCondLst>
                                            <p:cond delay="0"/>
                                          </p:stCondLst>
                                        </p:cTn>
                                        <p:tgtEl>
                                          <p:spTgt spid="9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pic>
        <p:nvPicPr>
          <p:cNvPr descr="http://images.clipartpanda.com/cleric-clipart-squire.gif" id="103" name="Shape 103"/>
          <p:cNvPicPr preferRelativeResize="0"/>
          <p:nvPr/>
        </p:nvPicPr>
        <p:blipFill rotWithShape="1">
          <a:blip r:embed="rId3">
            <a:alphaModFix/>
          </a:blip>
          <a:srcRect b="0" l="0" r="0" t="0"/>
          <a:stretch/>
        </p:blipFill>
        <p:spPr>
          <a:xfrm>
            <a:off x="4782391" y="2012838"/>
            <a:ext cx="3369143" cy="4166990"/>
          </a:xfrm>
          <a:prstGeom prst="rect">
            <a:avLst/>
          </a:prstGeom>
          <a:noFill/>
          <a:ln>
            <a:noFill/>
          </a:ln>
        </p:spPr>
      </p:pic>
      <p:sp>
        <p:nvSpPr>
          <p:cNvPr id="104" name="Shape 104"/>
          <p:cNvSpPr txBox="1"/>
          <p:nvPr>
            <p:ph type="title"/>
          </p:nvPr>
        </p:nvSpPr>
        <p:spPr>
          <a:xfrm>
            <a:off x="282054" y="577959"/>
            <a:ext cx="7012200" cy="977700"/>
          </a:xfrm>
          <a:prstGeom prst="rect">
            <a:avLst/>
          </a:prstGeom>
          <a:noFill/>
          <a:ln>
            <a:noFill/>
          </a:ln>
        </p:spPr>
        <p:txBody>
          <a:bodyPr anchorCtr="0" anchor="ctr" bIns="45700" lIns="91425"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Stages of Becoming a Knight</a:t>
            </a:r>
            <a:endParaRPr b="0" i="0" sz="4400" u="none" cap="none" strike="noStrike">
              <a:solidFill>
                <a:schemeClr val="dk1"/>
              </a:solidFill>
              <a:latin typeface="Calibri"/>
              <a:ea typeface="Calibri"/>
              <a:cs typeface="Calibri"/>
              <a:sym typeface="Calibri"/>
            </a:endParaRPr>
          </a:p>
        </p:txBody>
      </p:sp>
      <p:pic>
        <p:nvPicPr>
          <p:cNvPr descr="http://histclo.com/imagef/chron/med/falcon01s.jpg" id="105" name="Shape 105"/>
          <p:cNvPicPr preferRelativeResize="0"/>
          <p:nvPr/>
        </p:nvPicPr>
        <p:blipFill rotWithShape="1">
          <a:blip r:embed="rId4">
            <a:alphaModFix/>
          </a:blip>
          <a:srcRect b="0" l="0" r="0" t="0"/>
          <a:stretch/>
        </p:blipFill>
        <p:spPr>
          <a:xfrm>
            <a:off x="282054" y="2989586"/>
            <a:ext cx="3170830" cy="3868414"/>
          </a:xfrm>
          <a:prstGeom prst="rect">
            <a:avLst/>
          </a:prstGeom>
          <a:noFill/>
          <a:ln>
            <a:noFill/>
          </a:ln>
        </p:spPr>
      </p:pic>
      <p:pic>
        <p:nvPicPr>
          <p:cNvPr descr="https://asolitarybird.files.wordpress.com/2009/09/knights-armor-5.jpg" id="106" name="Shape 106"/>
          <p:cNvPicPr preferRelativeResize="0"/>
          <p:nvPr/>
        </p:nvPicPr>
        <p:blipFill rotWithShape="1">
          <a:blip r:embed="rId5">
            <a:alphaModFix/>
          </a:blip>
          <a:srcRect b="0" l="0" r="0" t="0"/>
          <a:stretch/>
        </p:blipFill>
        <p:spPr>
          <a:xfrm>
            <a:off x="9106482" y="0"/>
            <a:ext cx="2747282" cy="4848953"/>
          </a:xfrm>
          <a:prstGeom prst="rect">
            <a:avLst/>
          </a:prstGeom>
          <a:noFill/>
          <a:ln>
            <a:noFill/>
          </a:ln>
        </p:spPr>
      </p:pic>
      <p:cxnSp>
        <p:nvCxnSpPr>
          <p:cNvPr id="107" name="Shape 107"/>
          <p:cNvCxnSpPr/>
          <p:nvPr/>
        </p:nvCxnSpPr>
        <p:spPr>
          <a:xfrm flipH="1" rot="10800000">
            <a:off x="3722032" y="4162568"/>
            <a:ext cx="1371600" cy="914400"/>
          </a:xfrm>
          <a:prstGeom prst="straightConnector1">
            <a:avLst/>
          </a:prstGeom>
          <a:noFill/>
          <a:ln cap="flat" cmpd="sng" w="9525">
            <a:solidFill>
              <a:schemeClr val="accent6"/>
            </a:solidFill>
            <a:prstDash val="solid"/>
            <a:miter lim="800000"/>
            <a:headEnd len="med" w="med" type="none"/>
            <a:tailEnd len="lg" w="lg" type="triangle"/>
          </a:ln>
        </p:spPr>
      </p:cxnSp>
      <p:cxnSp>
        <p:nvCxnSpPr>
          <p:cNvPr id="108" name="Shape 108"/>
          <p:cNvCxnSpPr/>
          <p:nvPr/>
        </p:nvCxnSpPr>
        <p:spPr>
          <a:xfrm flipH="1" rot="10800000">
            <a:off x="7514517" y="1555638"/>
            <a:ext cx="1371600" cy="914400"/>
          </a:xfrm>
          <a:prstGeom prst="straightConnector1">
            <a:avLst/>
          </a:prstGeom>
          <a:noFill/>
          <a:ln cap="flat" cmpd="sng" w="9525">
            <a:solidFill>
              <a:schemeClr val="accent6"/>
            </a:solidFill>
            <a:prstDash val="solid"/>
            <a:miter lim="800000"/>
            <a:headEnd len="med" w="med" type="none"/>
            <a:tailEnd len="lg" w="lg" type="triangl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Shape 113"/>
          <p:cNvSpPr txBox="1"/>
          <p:nvPr>
            <p:ph type="title"/>
          </p:nvPr>
        </p:nvSpPr>
        <p:spPr>
          <a:xfrm>
            <a:off x="251347" y="255942"/>
            <a:ext cx="10515600" cy="1325563"/>
          </a:xfrm>
          <a:prstGeom prst="rect">
            <a:avLst/>
          </a:prstGeom>
          <a:noFill/>
          <a:ln>
            <a:noFill/>
          </a:ln>
        </p:spPr>
        <p:txBody>
          <a:bodyPr anchorCtr="0" anchor="ctr" bIns="45700" lIns="91425"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1" i="0" lang="en-US" sz="4400" u="none" cap="none" strike="noStrike">
                <a:solidFill>
                  <a:schemeClr val="dk1"/>
                </a:solidFill>
                <a:latin typeface="Calibri"/>
                <a:ea typeface="Calibri"/>
                <a:cs typeface="Calibri"/>
                <a:sym typeface="Calibri"/>
              </a:rPr>
              <a:t>Training a Knight—Stage #1: “Page”</a:t>
            </a:r>
            <a:endParaRPr b="1" i="0" sz="4400" u="none" cap="none" strike="noStrike">
              <a:solidFill>
                <a:schemeClr val="dk1"/>
              </a:solidFill>
              <a:latin typeface="Calibri"/>
              <a:ea typeface="Calibri"/>
              <a:cs typeface="Calibri"/>
              <a:sym typeface="Calibri"/>
            </a:endParaRPr>
          </a:p>
        </p:txBody>
      </p:sp>
      <p:sp>
        <p:nvSpPr>
          <p:cNvPr id="114" name="Shape 114"/>
          <p:cNvSpPr txBox="1"/>
          <p:nvPr>
            <p:ph idx="1" type="body"/>
          </p:nvPr>
        </p:nvSpPr>
        <p:spPr>
          <a:xfrm>
            <a:off x="5459103" y="1581504"/>
            <a:ext cx="6127846" cy="4819295"/>
          </a:xfrm>
          <a:prstGeom prst="rect">
            <a:avLst/>
          </a:prstGeom>
          <a:noFill/>
          <a:ln>
            <a:noFill/>
          </a:ln>
        </p:spPr>
        <p:txBody>
          <a:bodyPr anchorCtr="0" anchor="t" bIns="45700" lIns="91425" rIns="91425" wrap="square" tIns="45700">
            <a:noAutofit/>
          </a:bodyPr>
          <a:lstStyle/>
          <a:p>
            <a:pPr indent="0" lvl="0" marL="0" marR="0" rtl="0" algn="l">
              <a:lnSpc>
                <a:spcPct val="90000"/>
              </a:lnSpc>
              <a:spcBef>
                <a:spcPts val="0"/>
              </a:spcBef>
              <a:spcAft>
                <a:spcPts val="0"/>
              </a:spcAft>
              <a:buClr>
                <a:srgbClr val="BF9000"/>
              </a:buClr>
              <a:buSzPts val="3600"/>
              <a:buFont typeface="Arial"/>
              <a:buNone/>
            </a:pPr>
            <a:r>
              <a:rPr b="0" i="0" lang="en-US" sz="3600" u="none" cap="none" strike="noStrike">
                <a:solidFill>
                  <a:srgbClr val="BF9000"/>
                </a:solidFill>
                <a:latin typeface="Calibri"/>
                <a:ea typeface="Calibri"/>
                <a:cs typeface="Calibri"/>
                <a:sym typeface="Calibri"/>
              </a:rPr>
              <a:t>At </a:t>
            </a:r>
            <a:r>
              <a:rPr b="0" i="0" lang="en-US" sz="3200" u="none" cap="none" strike="noStrike">
                <a:solidFill>
                  <a:srgbClr val="BF9000"/>
                </a:solidFill>
                <a:latin typeface="Calibri"/>
                <a:ea typeface="Calibri"/>
                <a:cs typeface="Calibri"/>
                <a:sym typeface="Calibri"/>
              </a:rPr>
              <a:t>7-8 yrs old, a child was sent to the household of a great lord or knight. There, he was taught religion, hunting, culture, languages, reading, and writing. </a:t>
            </a:r>
            <a:endParaRPr/>
          </a:p>
          <a:p>
            <a:pPr indent="0" lvl="0" marL="0" marR="0" rtl="0" algn="l">
              <a:lnSpc>
                <a:spcPct val="90000"/>
              </a:lnSpc>
              <a:spcBef>
                <a:spcPts val="1000"/>
              </a:spcBef>
              <a:spcAft>
                <a:spcPts val="0"/>
              </a:spcAft>
              <a:buClr>
                <a:srgbClr val="7030A0"/>
              </a:buClr>
              <a:buSzPts val="3200"/>
              <a:buFont typeface="Arial"/>
              <a:buNone/>
            </a:pPr>
            <a:r>
              <a:rPr b="0" i="0" lang="en-US" sz="3200" u="none" cap="none" strike="noStrike">
                <a:solidFill>
                  <a:srgbClr val="7030A0"/>
                </a:solidFill>
                <a:latin typeface="Calibri"/>
                <a:ea typeface="Calibri"/>
                <a:cs typeface="Calibri"/>
                <a:sym typeface="Calibri"/>
              </a:rPr>
              <a:t>He was also taught manners, especially courtesy. These manners were a huge part of chivalry.</a:t>
            </a:r>
            <a:endParaRPr/>
          </a:p>
          <a:p>
            <a:pPr indent="0" lvl="0" marL="0" marR="0" rtl="0" algn="l">
              <a:lnSpc>
                <a:spcPct val="90000"/>
              </a:lnSpc>
              <a:spcBef>
                <a:spcPts val="1000"/>
              </a:spcBef>
              <a:spcAft>
                <a:spcPts val="0"/>
              </a:spcAft>
              <a:buClr>
                <a:srgbClr val="00B050"/>
              </a:buClr>
              <a:buSzPts val="3200"/>
              <a:buFont typeface="Arial"/>
              <a:buNone/>
            </a:pPr>
            <a:r>
              <a:rPr b="0" i="0" lang="en-US" sz="3200" u="none" cap="none" strike="noStrike">
                <a:solidFill>
                  <a:srgbClr val="00B050"/>
                </a:solidFill>
                <a:latin typeface="Calibri"/>
                <a:ea typeface="Calibri"/>
                <a:cs typeface="Calibri"/>
                <a:sym typeface="Calibri"/>
              </a:rPr>
              <a:t>Manners were distinct from “morals”</a:t>
            </a:r>
            <a:endParaRPr b="0" i="0" sz="2800" u="none" cap="none" strike="noStrike">
              <a:solidFill>
                <a:srgbClr val="00B050"/>
              </a:solidFill>
              <a:latin typeface="Calibri"/>
              <a:ea typeface="Calibri"/>
              <a:cs typeface="Calibri"/>
              <a:sym typeface="Calibri"/>
            </a:endParaRPr>
          </a:p>
          <a:p>
            <a:pPr indent="0" lvl="1" marL="342900" marR="0" rtl="0" algn="l">
              <a:lnSpc>
                <a:spcPct val="90000"/>
              </a:lnSpc>
              <a:spcBef>
                <a:spcPts val="50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p:txBody>
      </p:sp>
      <p:pic>
        <p:nvPicPr>
          <p:cNvPr descr="http://histclo.com/imagef/chron/med/falcon01s.jpg" id="115" name="Shape 115"/>
          <p:cNvPicPr preferRelativeResize="0"/>
          <p:nvPr/>
        </p:nvPicPr>
        <p:blipFill rotWithShape="1">
          <a:blip r:embed="rId3">
            <a:alphaModFix/>
          </a:blip>
          <a:srcRect b="0" l="0" r="0" t="0"/>
          <a:stretch/>
        </p:blipFill>
        <p:spPr>
          <a:xfrm>
            <a:off x="896202" y="1882117"/>
            <a:ext cx="3457433" cy="421807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pic>
        <p:nvPicPr>
          <p:cNvPr descr="http://th06.deviantart.com/fs14/300W/f/2007/113/e/f/Young_Warrior_by_aautio.jpg" id="120" name="Shape 120"/>
          <p:cNvPicPr preferRelativeResize="0"/>
          <p:nvPr/>
        </p:nvPicPr>
        <p:blipFill rotWithShape="1">
          <a:blip r:embed="rId3">
            <a:alphaModFix/>
          </a:blip>
          <a:srcRect b="0" l="0" r="0" t="0"/>
          <a:stretch/>
        </p:blipFill>
        <p:spPr>
          <a:xfrm>
            <a:off x="345781" y="2395182"/>
            <a:ext cx="2975212" cy="4462818"/>
          </a:xfrm>
          <a:prstGeom prst="rect">
            <a:avLst/>
          </a:prstGeom>
          <a:noFill/>
          <a:ln>
            <a:noFill/>
          </a:ln>
        </p:spPr>
      </p:pic>
      <p:sp>
        <p:nvSpPr>
          <p:cNvPr id="121" name="Shape 121"/>
          <p:cNvSpPr txBox="1"/>
          <p:nvPr>
            <p:ph type="title"/>
          </p:nvPr>
        </p:nvSpPr>
        <p:spPr>
          <a:xfrm>
            <a:off x="345781" y="257578"/>
            <a:ext cx="10515600" cy="1325563"/>
          </a:xfrm>
          <a:prstGeom prst="rect">
            <a:avLst/>
          </a:prstGeom>
          <a:noFill/>
          <a:ln>
            <a:noFill/>
          </a:ln>
        </p:spPr>
        <p:txBody>
          <a:bodyPr anchorCtr="0" anchor="ctr" bIns="45700" lIns="91425"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1" i="0" lang="en-US" sz="4400" u="none" cap="none" strike="noStrike">
                <a:solidFill>
                  <a:schemeClr val="dk1"/>
                </a:solidFill>
                <a:latin typeface="Calibri"/>
                <a:ea typeface="Calibri"/>
                <a:cs typeface="Calibri"/>
                <a:sym typeface="Calibri"/>
              </a:rPr>
              <a:t>Stage #2: Squire</a:t>
            </a:r>
            <a:endParaRPr b="1" i="0" sz="4400" u="none" cap="none" strike="noStrike">
              <a:solidFill>
                <a:schemeClr val="dk1"/>
              </a:solidFill>
              <a:latin typeface="Calibri"/>
              <a:ea typeface="Calibri"/>
              <a:cs typeface="Calibri"/>
              <a:sym typeface="Calibri"/>
            </a:endParaRPr>
          </a:p>
        </p:txBody>
      </p:sp>
      <p:sp>
        <p:nvSpPr>
          <p:cNvPr id="122" name="Shape 122"/>
          <p:cNvSpPr txBox="1"/>
          <p:nvPr>
            <p:ph idx="2" type="body"/>
          </p:nvPr>
        </p:nvSpPr>
        <p:spPr>
          <a:xfrm>
            <a:off x="7055892" y="791570"/>
            <a:ext cx="4731317" cy="5330803"/>
          </a:xfrm>
          <a:prstGeom prst="rect">
            <a:avLst/>
          </a:prstGeom>
          <a:noFill/>
          <a:ln>
            <a:noFill/>
          </a:ln>
        </p:spPr>
        <p:txBody>
          <a:bodyPr anchorCtr="0" anchor="t" bIns="45700" lIns="91425" rIns="91425" wrap="square" tIns="45700">
            <a:noAutofit/>
          </a:bodyPr>
          <a:lstStyle/>
          <a:p>
            <a:pPr indent="0" lvl="0" marL="0" marR="0" rtl="0" algn="l">
              <a:lnSpc>
                <a:spcPct val="90000"/>
              </a:lnSpc>
              <a:spcBef>
                <a:spcPts val="0"/>
              </a:spcBef>
              <a:spcAft>
                <a:spcPts val="0"/>
              </a:spcAft>
              <a:buClr>
                <a:srgbClr val="00B050"/>
              </a:buClr>
              <a:buSzPts val="3200"/>
              <a:buFont typeface="Arial"/>
              <a:buNone/>
            </a:pPr>
            <a:r>
              <a:rPr b="0" i="0" lang="en-US" sz="3200" u="none" cap="none" strike="noStrike">
                <a:solidFill>
                  <a:srgbClr val="00B050"/>
                </a:solidFill>
                <a:latin typeface="Calibri"/>
                <a:ea typeface="Calibri"/>
                <a:cs typeface="Calibri"/>
                <a:sym typeface="Calibri"/>
              </a:rPr>
              <a:t>At the age of 15 or 16, he became a “squire.”</a:t>
            </a:r>
            <a:endParaRPr/>
          </a:p>
          <a:p>
            <a:pPr indent="0" lvl="0" marL="0" marR="0" rtl="0" algn="l">
              <a:lnSpc>
                <a:spcPct val="90000"/>
              </a:lnSpc>
              <a:spcBef>
                <a:spcPts val="1000"/>
              </a:spcBef>
              <a:spcAft>
                <a:spcPts val="0"/>
              </a:spcAft>
              <a:buClr>
                <a:srgbClr val="C00000"/>
              </a:buClr>
              <a:buSzPts val="3200"/>
              <a:buFont typeface="Arial"/>
              <a:buNone/>
            </a:pPr>
            <a:r>
              <a:rPr b="0" i="0" lang="en-US" sz="3200" u="none" cap="none" strike="noStrike">
                <a:solidFill>
                  <a:srgbClr val="C00000"/>
                </a:solidFill>
                <a:latin typeface="Calibri"/>
                <a:ea typeface="Calibri"/>
                <a:cs typeface="Calibri"/>
                <a:sym typeface="Calibri"/>
              </a:rPr>
              <a:t>Squires focused on learning weapons and beginning to serve a lord.</a:t>
            </a:r>
            <a:endParaRPr/>
          </a:p>
          <a:p>
            <a:pPr indent="0" lvl="0" marL="0" marR="0" rtl="0" algn="l">
              <a:lnSpc>
                <a:spcPct val="90000"/>
              </a:lnSpc>
              <a:spcBef>
                <a:spcPts val="1000"/>
              </a:spcBef>
              <a:spcAft>
                <a:spcPts val="0"/>
              </a:spcAft>
              <a:buClr>
                <a:srgbClr val="2F5496"/>
              </a:buClr>
              <a:buSzPts val="3200"/>
              <a:buFont typeface="Arial"/>
              <a:buNone/>
            </a:pPr>
            <a:r>
              <a:rPr b="0" i="0" lang="en-US" sz="3200" u="none" cap="none" strike="noStrike">
                <a:solidFill>
                  <a:srgbClr val="2F5496"/>
                </a:solidFill>
                <a:latin typeface="Calibri"/>
                <a:ea typeface="Calibri"/>
                <a:cs typeface="Calibri"/>
                <a:sym typeface="Calibri"/>
              </a:rPr>
              <a:t>Some men remained squires their whole lives. </a:t>
            </a:r>
            <a:endParaRPr/>
          </a:p>
          <a:p>
            <a:pPr indent="0" lvl="0" marL="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pic>
        <p:nvPicPr>
          <p:cNvPr descr="http://images.clipartpanda.com/cleric-clipart-squire.gif" id="123" name="Shape 123"/>
          <p:cNvPicPr preferRelativeResize="0"/>
          <p:nvPr>
            <p:ph idx="1" type="body"/>
          </p:nvPr>
        </p:nvPicPr>
        <p:blipFill rotWithShape="1">
          <a:blip r:embed="rId4">
            <a:alphaModFix/>
          </a:blip>
          <a:srcRect b="0" l="0" r="0" t="0"/>
          <a:stretch/>
        </p:blipFill>
        <p:spPr>
          <a:xfrm>
            <a:off x="3320993" y="1281302"/>
            <a:ext cx="3518194" cy="435133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pic>
        <p:nvPicPr>
          <p:cNvPr descr="http://4.bp.blogspot.com/-k0lmLl-Ua9s/UEKdRUuLBvI/AAAAAAAAAO4/XZTNN4yT5vM/s1600/Knight.jpg" id="128" name="Shape 128"/>
          <p:cNvPicPr preferRelativeResize="0"/>
          <p:nvPr/>
        </p:nvPicPr>
        <p:blipFill rotWithShape="1">
          <a:blip r:embed="rId3">
            <a:alphaModFix/>
          </a:blip>
          <a:srcRect b="0" l="0" r="0" t="0"/>
          <a:stretch/>
        </p:blipFill>
        <p:spPr>
          <a:xfrm>
            <a:off x="-181981" y="2265528"/>
            <a:ext cx="3787687" cy="4331879"/>
          </a:xfrm>
          <a:prstGeom prst="rect">
            <a:avLst/>
          </a:prstGeom>
          <a:noFill/>
          <a:ln>
            <a:noFill/>
          </a:ln>
        </p:spPr>
      </p:pic>
      <p:sp>
        <p:nvSpPr>
          <p:cNvPr id="129" name="Shape 129"/>
          <p:cNvSpPr txBox="1"/>
          <p:nvPr>
            <p:ph type="title"/>
          </p:nvPr>
        </p:nvSpPr>
        <p:spPr>
          <a:xfrm>
            <a:off x="701723" y="272292"/>
            <a:ext cx="10515600" cy="1325563"/>
          </a:xfrm>
          <a:prstGeom prst="rect">
            <a:avLst/>
          </a:prstGeom>
          <a:noFill/>
          <a:ln>
            <a:noFill/>
          </a:ln>
        </p:spPr>
        <p:txBody>
          <a:bodyPr anchorCtr="0" anchor="ctr" bIns="45700" lIns="91425"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1" i="0" lang="en-US" sz="4400" u="none" cap="none" strike="noStrike">
                <a:solidFill>
                  <a:schemeClr val="dk1"/>
                </a:solidFill>
                <a:latin typeface="Calibri"/>
                <a:ea typeface="Calibri"/>
                <a:cs typeface="Calibri"/>
                <a:sym typeface="Calibri"/>
              </a:rPr>
              <a:t>Stage #3: Knight</a:t>
            </a:r>
            <a:endParaRPr b="1" i="0" sz="4400" u="none" cap="none" strike="noStrike">
              <a:solidFill>
                <a:schemeClr val="dk1"/>
              </a:solidFill>
              <a:latin typeface="Calibri"/>
              <a:ea typeface="Calibri"/>
              <a:cs typeface="Calibri"/>
              <a:sym typeface="Calibri"/>
            </a:endParaRPr>
          </a:p>
        </p:txBody>
      </p:sp>
      <p:sp>
        <p:nvSpPr>
          <p:cNvPr id="130" name="Shape 130"/>
          <p:cNvSpPr txBox="1"/>
          <p:nvPr>
            <p:ph idx="2" type="body"/>
          </p:nvPr>
        </p:nvSpPr>
        <p:spPr>
          <a:xfrm>
            <a:off x="5959523" y="935073"/>
            <a:ext cx="5716107" cy="5467279"/>
          </a:xfrm>
          <a:prstGeom prst="rect">
            <a:avLst/>
          </a:prstGeom>
          <a:noFill/>
          <a:ln>
            <a:noFill/>
          </a:ln>
        </p:spPr>
        <p:txBody>
          <a:bodyPr anchorCtr="0" anchor="t" bIns="45700" lIns="91425" rIns="91425" wrap="square" tIns="45700">
            <a:noAutofit/>
          </a:bodyPr>
          <a:lstStyle/>
          <a:p>
            <a:pPr indent="0" lvl="0" marL="0" marR="0" rtl="0" algn="l">
              <a:lnSpc>
                <a:spcPct val="90000"/>
              </a:lnSpc>
              <a:spcBef>
                <a:spcPts val="0"/>
              </a:spcBef>
              <a:spcAft>
                <a:spcPts val="0"/>
              </a:spcAft>
              <a:buClr>
                <a:srgbClr val="7030A0"/>
              </a:buClr>
              <a:buSzPts val="3200"/>
              <a:buFont typeface="Arial"/>
              <a:buNone/>
            </a:pPr>
            <a:r>
              <a:rPr b="0" i="0" lang="en-US" sz="3200" u="none" cap="none" strike="noStrike">
                <a:solidFill>
                  <a:srgbClr val="7030A0"/>
                </a:solidFill>
                <a:latin typeface="Calibri"/>
                <a:ea typeface="Calibri"/>
                <a:cs typeface="Calibri"/>
                <a:sym typeface="Calibri"/>
              </a:rPr>
              <a:t>The knighting ceremony varied throughout Europe, but a few things were constant: there was a Church service (mass) and the taking of knightly vows. </a:t>
            </a:r>
            <a:endParaRPr/>
          </a:p>
          <a:p>
            <a:pPr indent="0" lvl="0" marL="0" marR="0" rtl="0" algn="l">
              <a:lnSpc>
                <a:spcPct val="90000"/>
              </a:lnSpc>
              <a:spcBef>
                <a:spcPts val="1000"/>
              </a:spcBef>
              <a:spcAft>
                <a:spcPts val="0"/>
              </a:spcAft>
              <a:buClr>
                <a:srgbClr val="FFC000"/>
              </a:buClr>
              <a:buSzPts val="3200"/>
              <a:buFont typeface="Arial"/>
              <a:buNone/>
            </a:pPr>
            <a:r>
              <a:rPr b="0" i="0" lang="en-US" sz="3200" u="none" cap="none" strike="noStrike">
                <a:solidFill>
                  <a:srgbClr val="FFC000"/>
                </a:solidFill>
                <a:latin typeface="Calibri"/>
                <a:ea typeface="Calibri"/>
                <a:cs typeface="Calibri"/>
                <a:sym typeface="Calibri"/>
              </a:rPr>
              <a:t>Knights also promised to use their sword only in defense of those in distress.</a:t>
            </a:r>
            <a:endParaRPr/>
          </a:p>
          <a:p>
            <a:pPr indent="0" lvl="0" marL="0" marR="0" rtl="0" algn="l">
              <a:lnSpc>
                <a:spcPct val="90000"/>
              </a:lnSpc>
              <a:spcBef>
                <a:spcPts val="1000"/>
              </a:spcBef>
              <a:spcAft>
                <a:spcPts val="0"/>
              </a:spcAft>
              <a:buClr>
                <a:srgbClr val="0070C0"/>
              </a:buClr>
              <a:buSzPts val="3200"/>
              <a:buFont typeface="Arial"/>
              <a:buNone/>
            </a:pPr>
            <a:r>
              <a:rPr b="0" i="0" lang="en-US" sz="3200" u="none" cap="none" strike="noStrike">
                <a:solidFill>
                  <a:srgbClr val="0070C0"/>
                </a:solidFill>
                <a:latin typeface="Calibri"/>
                <a:ea typeface="Calibri"/>
                <a:cs typeface="Calibri"/>
                <a:sym typeface="Calibri"/>
              </a:rPr>
              <a:t>Knights could then choose to work with an older knight or set out on his own adventure.</a:t>
            </a:r>
            <a:endParaRPr b="0" i="0" sz="3200" u="none" cap="none" strike="noStrike">
              <a:solidFill>
                <a:srgbClr val="0070C0"/>
              </a:solidFill>
              <a:latin typeface="Calibri"/>
              <a:ea typeface="Calibri"/>
              <a:cs typeface="Calibri"/>
              <a:sym typeface="Calibri"/>
            </a:endParaRPr>
          </a:p>
        </p:txBody>
      </p:sp>
      <p:pic>
        <p:nvPicPr>
          <p:cNvPr descr="https://asolitarybird.files.wordpress.com/2009/09/knights-armor-5.jpg" id="131" name="Shape 131"/>
          <p:cNvPicPr preferRelativeResize="0"/>
          <p:nvPr>
            <p:ph idx="1" type="body"/>
          </p:nvPr>
        </p:nvPicPr>
        <p:blipFill rotWithShape="1">
          <a:blip r:embed="rId4">
            <a:alphaModFix/>
          </a:blip>
          <a:srcRect b="0" l="0" r="0" t="0"/>
          <a:stretch/>
        </p:blipFill>
        <p:spPr>
          <a:xfrm>
            <a:off x="2831911" y="1455872"/>
            <a:ext cx="2833079" cy="499955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Shape 136"/>
          <p:cNvSpPr/>
          <p:nvPr/>
        </p:nvSpPr>
        <p:spPr>
          <a:xfrm>
            <a:off x="0" y="283334"/>
            <a:ext cx="11912957" cy="5801075"/>
          </a:xfrm>
          <a:prstGeom prst="rect">
            <a:avLst/>
          </a:prstGeom>
          <a:noFill/>
          <a:ln>
            <a:noFill/>
          </a:ln>
        </p:spPr>
        <p:txBody>
          <a:bodyPr anchorCtr="0" anchor="t" bIns="45700" lIns="91425" rIns="91425" wrap="square" tIns="45700">
            <a:noAutofit/>
          </a:bodyPr>
          <a:lstStyle/>
          <a:p>
            <a:pPr indent="0" lvl="0" marL="457200" marR="0" rtl="0" algn="ctr">
              <a:lnSpc>
                <a:spcPct val="107000"/>
              </a:lnSpc>
              <a:spcBef>
                <a:spcPts val="0"/>
              </a:spcBef>
              <a:spcAft>
                <a:spcPts val="0"/>
              </a:spcAft>
              <a:buNone/>
            </a:pPr>
            <a:r>
              <a:rPr b="1" i="1" lang="en-US" sz="4000" u="none" cap="none" strike="noStrike">
                <a:solidFill>
                  <a:schemeClr val="dk1"/>
                </a:solidFill>
                <a:latin typeface="Calibri"/>
                <a:ea typeface="Calibri"/>
                <a:cs typeface="Calibri"/>
                <a:sym typeface="Calibri"/>
              </a:rPr>
              <a:t>Code of Chivalry: </a:t>
            </a:r>
            <a:endParaRPr/>
          </a:p>
          <a:p>
            <a:pPr indent="0" lvl="0" marL="457200" marR="0" rtl="0" algn="l">
              <a:lnSpc>
                <a:spcPct val="107000"/>
              </a:lnSpc>
              <a:spcBef>
                <a:spcPts val="800"/>
              </a:spcBef>
              <a:spcAft>
                <a:spcPts val="0"/>
              </a:spcAft>
              <a:buNone/>
            </a:pPr>
            <a:r>
              <a:rPr b="0" i="0" lang="en-US" sz="3600" u="none" cap="none" strike="noStrike">
                <a:solidFill>
                  <a:srgbClr val="7030A0"/>
                </a:solidFill>
                <a:latin typeface="Calibri"/>
                <a:ea typeface="Calibri"/>
                <a:cs typeface="Calibri"/>
                <a:sym typeface="Calibri"/>
              </a:rPr>
              <a:t>Look you be true in word and deed, the better shall you prosper; for truth never works a man shame, but rather keeps him out of sin. </a:t>
            </a:r>
            <a:endParaRPr/>
          </a:p>
          <a:p>
            <a:pPr indent="0" lvl="0" marL="457200" marR="0" rtl="0" algn="l">
              <a:lnSpc>
                <a:spcPct val="107000"/>
              </a:lnSpc>
              <a:spcBef>
                <a:spcPts val="800"/>
              </a:spcBef>
              <a:spcAft>
                <a:spcPts val="0"/>
              </a:spcAft>
              <a:buNone/>
            </a:pPr>
            <a:r>
              <a:rPr b="0" i="0" lang="en-US" sz="3600" u="none" cap="none" strike="noStrike">
                <a:solidFill>
                  <a:schemeClr val="dk1"/>
                </a:solidFill>
                <a:latin typeface="Calibri"/>
                <a:ea typeface="Calibri"/>
                <a:cs typeface="Calibri"/>
                <a:sym typeface="Calibri"/>
              </a:rPr>
              <a:t>	</a:t>
            </a:r>
            <a:r>
              <a:rPr b="0" i="0" lang="en-US" sz="3600" u="none" cap="none" strike="noStrike">
                <a:solidFill>
                  <a:srgbClr val="00B0F0"/>
                </a:solidFill>
                <a:latin typeface="Calibri"/>
                <a:ea typeface="Calibri"/>
                <a:cs typeface="Calibri"/>
                <a:sym typeface="Calibri"/>
              </a:rPr>
              <a:t>Make no promise save it be good, and then keep it with all your might, for every promise is a debt that must not be remitted through falsehood.</a:t>
            </a:r>
            <a:endParaRPr/>
          </a:p>
          <a:p>
            <a:pPr indent="0" lvl="0" marL="457200" marR="0" rtl="0" algn="l">
              <a:lnSpc>
                <a:spcPct val="107000"/>
              </a:lnSpc>
              <a:spcBef>
                <a:spcPts val="800"/>
              </a:spcBef>
              <a:spcAft>
                <a:spcPts val="0"/>
              </a:spcAft>
              <a:buNone/>
            </a:pPr>
            <a:r>
              <a:rPr b="0" i="0" lang="en-US" sz="3600" u="none" cap="none" strike="noStrike">
                <a:solidFill>
                  <a:schemeClr val="dk1"/>
                </a:solidFill>
                <a:latin typeface="Calibri"/>
                <a:ea typeface="Calibri"/>
                <a:cs typeface="Calibri"/>
                <a:sym typeface="Calibri"/>
              </a:rPr>
              <a:t>	</a:t>
            </a:r>
            <a:r>
              <a:rPr b="0" i="0" lang="en-US" sz="3600" u="none" cap="none" strike="noStrike">
                <a:solidFill>
                  <a:srgbClr val="00B050"/>
                </a:solidFill>
                <a:latin typeface="Calibri"/>
                <a:ea typeface="Calibri"/>
                <a:cs typeface="Calibri"/>
                <a:sym typeface="Calibri"/>
              </a:rPr>
              <a:t>Love God and your neighbor, and thus may ye say without fear or dread that you keep all the law.</a:t>
            </a:r>
            <a:endParaRPr b="0" i="0" sz="3600" u="none" cap="none" strike="noStrike">
              <a:solidFill>
                <a:srgbClr val="00B05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Shape 141"/>
          <p:cNvSpPr txBox="1"/>
          <p:nvPr>
            <p:ph type="title"/>
          </p:nvPr>
        </p:nvSpPr>
        <p:spPr>
          <a:xfrm>
            <a:off x="838200" y="365125"/>
            <a:ext cx="10515600" cy="1325563"/>
          </a:xfrm>
          <a:prstGeom prst="rect">
            <a:avLst/>
          </a:prstGeom>
          <a:noFill/>
          <a:ln>
            <a:noFill/>
          </a:ln>
        </p:spPr>
        <p:txBody>
          <a:bodyPr anchorCtr="0" anchor="ctr" bIns="45700" lIns="91425" rIns="91425" wrap="square" tIns="45700">
            <a:noAutofit/>
          </a:bodyPr>
          <a:lstStyle/>
          <a:p>
            <a:pPr indent="0" lvl="0" marL="0" marR="0" rtl="0" algn="ctr">
              <a:lnSpc>
                <a:spcPct val="90000"/>
              </a:lnSpc>
              <a:spcBef>
                <a:spcPts val="0"/>
              </a:spcBef>
              <a:spcAft>
                <a:spcPts val="0"/>
              </a:spcAft>
              <a:buClr>
                <a:schemeClr val="dk1"/>
              </a:buClr>
              <a:buSzPts val="4400"/>
              <a:buFont typeface="Calibri"/>
              <a:buNone/>
            </a:pPr>
            <a:r>
              <a:rPr b="1" i="1" lang="en-US" sz="4400" u="none" cap="none" strike="noStrike">
                <a:solidFill>
                  <a:schemeClr val="dk1"/>
                </a:solidFill>
                <a:latin typeface="Calibri"/>
                <a:ea typeface="Calibri"/>
                <a:cs typeface="Calibri"/>
                <a:sym typeface="Calibri"/>
              </a:rPr>
              <a:t>Code of Chivalry (cont’d):</a:t>
            </a:r>
            <a:endParaRPr b="0" i="0" sz="4400" u="none" cap="none" strike="noStrike">
              <a:solidFill>
                <a:schemeClr val="dk1"/>
              </a:solidFill>
              <a:latin typeface="Calibri"/>
              <a:ea typeface="Calibri"/>
              <a:cs typeface="Calibri"/>
              <a:sym typeface="Calibri"/>
            </a:endParaRPr>
          </a:p>
        </p:txBody>
      </p:sp>
      <p:sp>
        <p:nvSpPr>
          <p:cNvPr id="142" name="Shape 142"/>
          <p:cNvSpPr txBox="1"/>
          <p:nvPr>
            <p:ph idx="1" type="body"/>
          </p:nvPr>
        </p:nvSpPr>
        <p:spPr>
          <a:xfrm>
            <a:off x="838200" y="1825625"/>
            <a:ext cx="10515600" cy="4351338"/>
          </a:xfrm>
          <a:prstGeom prst="rect">
            <a:avLst/>
          </a:prstGeom>
          <a:noFill/>
          <a:ln>
            <a:noFill/>
          </a:ln>
        </p:spPr>
        <p:txBody>
          <a:bodyPr anchorCtr="0" anchor="t" bIns="45700" lIns="91425" rIns="91425" wrap="square" tIns="45700">
            <a:noAutofit/>
          </a:bodyPr>
          <a:lstStyle/>
          <a:p>
            <a:pPr indent="0" lvl="0" marL="228600" marR="0" rtl="0" algn="l">
              <a:lnSpc>
                <a:spcPct val="107000"/>
              </a:lnSpc>
              <a:spcBef>
                <a:spcPts val="0"/>
              </a:spcBef>
              <a:spcAft>
                <a:spcPts val="0"/>
              </a:spcAft>
              <a:buClr>
                <a:srgbClr val="FF0000"/>
              </a:buClr>
              <a:buSzPts val="3200"/>
              <a:buFont typeface="Arial"/>
              <a:buNone/>
            </a:pPr>
            <a:r>
              <a:rPr b="0" i="0" lang="en-US" sz="3200" u="none" cap="none" strike="noStrike">
                <a:solidFill>
                  <a:srgbClr val="FF0000"/>
                </a:solidFill>
                <a:latin typeface="Calibri"/>
                <a:ea typeface="Calibri"/>
                <a:cs typeface="Calibri"/>
                <a:sym typeface="Calibri"/>
              </a:rPr>
              <a:t>…Scorn not the poor, nor hurt any man, learn of him that can teach you, be no flatterer or scoffer, oppress not your servants, be not proud, but meek and gentle, and always walk behind your betters</a:t>
            </a:r>
            <a:r>
              <a:rPr b="0" i="0" lang="en-US" sz="3200" u="none" cap="none" strike="noStrike">
                <a:solidFill>
                  <a:schemeClr val="dk1"/>
                </a:solidFill>
                <a:latin typeface="Calibri"/>
                <a:ea typeface="Calibri"/>
                <a:cs typeface="Calibri"/>
                <a:sym typeface="Calibri"/>
              </a:rPr>
              <a:t>. </a:t>
            </a:r>
            <a:endParaRPr/>
          </a:p>
          <a:p>
            <a:pPr indent="0" lvl="0" marL="0" marR="0" rtl="0" algn="l">
              <a:lnSpc>
                <a:spcPct val="90000"/>
              </a:lnSpc>
              <a:spcBef>
                <a:spcPts val="1800"/>
              </a:spcBef>
              <a:spcAft>
                <a:spcPts val="0"/>
              </a:spcAft>
              <a:buClr>
                <a:srgbClr val="C55A11"/>
              </a:buClr>
              <a:buSzPts val="3200"/>
              <a:buFont typeface="Arial"/>
              <a:buNone/>
            </a:pPr>
            <a:r>
              <a:rPr b="0" i="0" lang="en-US" sz="3200" u="none" cap="none" strike="noStrike">
                <a:solidFill>
                  <a:srgbClr val="C55A11"/>
                </a:solidFill>
                <a:latin typeface="Calibri"/>
                <a:ea typeface="Calibri"/>
                <a:cs typeface="Calibri"/>
                <a:sym typeface="Calibri"/>
              </a:rPr>
              <a:t>	When your better shows his will, be silent; and in speaking to any man keep your hands and feet quiet, and look up into his face, and always be courteous.</a:t>
            </a:r>
            <a:endParaRPr b="0" i="0" sz="3200" u="none" cap="none" strike="noStrike">
              <a:solidFill>
                <a:srgbClr val="C55A11"/>
              </a:solidFill>
              <a:latin typeface="Calibri"/>
              <a:ea typeface="Calibri"/>
              <a:cs typeface="Calibri"/>
              <a:sym typeface="Calibri"/>
            </a:endParaRPr>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Shape 148"/>
          <p:cNvSpPr txBox="1"/>
          <p:nvPr>
            <p:ph type="title"/>
          </p:nvPr>
        </p:nvSpPr>
        <p:spPr>
          <a:xfrm>
            <a:off x="2150930" y="164544"/>
            <a:ext cx="7886700" cy="1325563"/>
          </a:xfrm>
          <a:prstGeom prst="rect">
            <a:avLst/>
          </a:prstGeom>
          <a:noFill/>
          <a:ln>
            <a:noFill/>
          </a:ln>
        </p:spPr>
        <p:txBody>
          <a:bodyPr anchorCtr="0" anchor="ctr" bIns="45700" lIns="91425"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What do you see?</a:t>
            </a:r>
            <a:endParaRPr b="0" i="0" sz="4400" u="none" cap="none" strike="noStrike">
              <a:solidFill>
                <a:schemeClr val="dk1"/>
              </a:solidFill>
              <a:latin typeface="Calibri"/>
              <a:ea typeface="Calibri"/>
              <a:cs typeface="Calibri"/>
              <a:sym typeface="Calibri"/>
            </a:endParaRPr>
          </a:p>
        </p:txBody>
      </p:sp>
      <p:pic>
        <p:nvPicPr>
          <p:cNvPr descr="http://www.illusionsgallery.com/LaBelle-Dame-Dicksee-L.jpg" id="149" name="Shape 149"/>
          <p:cNvPicPr preferRelativeResize="0"/>
          <p:nvPr>
            <p:ph idx="1" type="body"/>
          </p:nvPr>
        </p:nvPicPr>
        <p:blipFill rotWithShape="1">
          <a:blip r:embed="rId3">
            <a:alphaModFix/>
          </a:blip>
          <a:srcRect b="0" l="0" r="0" t="0"/>
          <a:stretch/>
        </p:blipFill>
        <p:spPr>
          <a:xfrm>
            <a:off x="2414492" y="1323834"/>
            <a:ext cx="7284517" cy="529783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